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0" r:id="rId1"/>
    <p:sldMasterId id="2147483671" r:id="rId2"/>
  </p:sldMasterIdLst>
  <p:notesMasterIdLst>
    <p:notesMasterId r:id="rId38"/>
  </p:notesMasterIdLst>
  <p:sldIdLst>
    <p:sldId id="256" r:id="rId3"/>
    <p:sldId id="257" r:id="rId4"/>
    <p:sldId id="258" r:id="rId5"/>
    <p:sldId id="259" r:id="rId6"/>
    <p:sldId id="291" r:id="rId7"/>
    <p:sldId id="298" r:id="rId8"/>
    <p:sldId id="260" r:id="rId9"/>
    <p:sldId id="287" r:id="rId10"/>
    <p:sldId id="288" r:id="rId11"/>
    <p:sldId id="281" r:id="rId12"/>
    <p:sldId id="292" r:id="rId13"/>
    <p:sldId id="293" r:id="rId14"/>
    <p:sldId id="283" r:id="rId15"/>
    <p:sldId id="294" r:id="rId16"/>
    <p:sldId id="295" r:id="rId17"/>
    <p:sldId id="296" r:id="rId18"/>
    <p:sldId id="297" r:id="rId19"/>
    <p:sldId id="284" r:id="rId20"/>
    <p:sldId id="290" r:id="rId21"/>
    <p:sldId id="299" r:id="rId22"/>
    <p:sldId id="300" r:id="rId23"/>
    <p:sldId id="276" r:id="rId24"/>
    <p:sldId id="282" r:id="rId25"/>
    <p:sldId id="301" r:id="rId26"/>
    <p:sldId id="275" r:id="rId27"/>
    <p:sldId id="289" r:id="rId28"/>
    <p:sldId id="302" r:id="rId29"/>
    <p:sldId id="303" r:id="rId30"/>
    <p:sldId id="286" r:id="rId31"/>
    <p:sldId id="280" r:id="rId32"/>
    <p:sldId id="304" r:id="rId33"/>
    <p:sldId id="305" r:id="rId34"/>
    <p:sldId id="306" r:id="rId35"/>
    <p:sldId id="307" r:id="rId36"/>
    <p:sldId id="308" r:id="rId37"/>
  </p:sldIdLst>
  <p:sldSz cx="9144000" cy="5143500" type="screen16x9"/>
  <p:notesSz cx="6858000" cy="9144000"/>
  <p:embeddedFontLst>
    <p:embeddedFont>
      <p:font typeface="Cambria Math" panose="02040503050406030204" pitchFamily="18" charset="0"/>
      <p:regular r:id="rId39"/>
    </p:embeddedFont>
    <p:embeddedFont>
      <p:font typeface="Raleway" panose="020B0604020202020204" charset="0"/>
      <p:regular r:id="rId40"/>
      <p:bold r:id="rId41"/>
      <p:italic r:id="rId42"/>
      <p:boldItalic r:id="rId43"/>
    </p:embeddedFont>
    <p:embeddedFont>
      <p:font typeface="Oswald"/>
      <p:regular r:id="rId44"/>
      <p:bold r:id="rId45"/>
    </p:embeddedFont>
    <p:embeddedFont>
      <p:font typeface="Montserrat" panose="020B0604020202020204" charset="0"/>
      <p:regular r:id="rId46"/>
      <p:bold r:id="rId47"/>
      <p:italic r:id="rId48"/>
      <p:boldItalic r:id="rId49"/>
    </p:embeddedFont>
    <p:embeddedFont>
      <p:font typeface="Average" panose="020B0604020202020204" charset="0"/>
      <p:regular r:id="rId50"/>
    </p:embeddedFont>
    <p:embeddedFont>
      <p:font typeface="Calibri" panose="020F0502020204030204" pitchFamily="3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6.fntdata"/><Relationship Id="rId52"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13.fntdata"/><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jo John Moolayil" userId="a85ff9d5effd5865" providerId="LiveId" clId="{28F8BCF7-9BCB-4D37-A950-90472A8DD974}"/>
    <pc:docChg chg="undo custSel addSld delSld modSld sldOrd">
      <pc:chgData name="Jojo John Moolayil" userId="a85ff9d5effd5865" providerId="LiveId" clId="{28F8BCF7-9BCB-4D37-A950-90472A8DD974}" dt="2017-10-26T12:30:02.281" v="7824" actId="313"/>
      <pc:docMkLst>
        <pc:docMk/>
      </pc:docMkLst>
      <pc:sldChg chg="modSp">
        <pc:chgData name="Jojo John Moolayil" userId="a85ff9d5effd5865" providerId="LiveId" clId="{28F8BCF7-9BCB-4D37-A950-90472A8DD974}" dt="2017-10-15T06:10:00.819" v="868" actId="20577"/>
        <pc:sldMkLst>
          <pc:docMk/>
          <pc:sldMk cId="0" sldId="258"/>
        </pc:sldMkLst>
        <pc:spChg chg="mod">
          <ac:chgData name="Jojo John Moolayil" userId="a85ff9d5effd5865" providerId="LiveId" clId="{28F8BCF7-9BCB-4D37-A950-90472A8DD974}" dt="2017-10-15T06:10:00.819" v="868" actId="20577"/>
          <ac:spMkLst>
            <pc:docMk/>
            <pc:sldMk cId="0" sldId="258"/>
            <ac:spMk id="228" creationId="{00000000-0000-0000-0000-000000000000}"/>
          </ac:spMkLst>
        </pc:spChg>
      </pc:sldChg>
      <pc:sldChg chg="modSp">
        <pc:chgData name="Jojo John Moolayil" userId="a85ff9d5effd5865" providerId="LiveId" clId="{28F8BCF7-9BCB-4D37-A950-90472A8DD974}" dt="2017-10-16T17:06:27.196" v="7295" actId="20577"/>
        <pc:sldMkLst>
          <pc:docMk/>
          <pc:sldMk cId="0" sldId="259"/>
        </pc:sldMkLst>
        <pc:spChg chg="mod">
          <ac:chgData name="Jojo John Moolayil" userId="a85ff9d5effd5865" providerId="LiveId" clId="{28F8BCF7-9BCB-4D37-A950-90472A8DD974}" dt="2017-10-16T17:06:27.196" v="7295" actId="20577"/>
          <ac:spMkLst>
            <pc:docMk/>
            <pc:sldMk cId="0" sldId="259"/>
            <ac:spMk id="6" creationId="{589973C8-C920-490C-9A49-F4A7E67EA920}"/>
          </ac:spMkLst>
        </pc:spChg>
      </pc:sldChg>
      <pc:sldChg chg="addSp delSp modSp">
        <pc:chgData name="Jojo John Moolayil" userId="a85ff9d5effd5865" providerId="LiveId" clId="{28F8BCF7-9BCB-4D37-A950-90472A8DD974}" dt="2017-10-16T17:47:55.255" v="7481" actId="1036"/>
        <pc:sldMkLst>
          <pc:docMk/>
          <pc:sldMk cId="0" sldId="260"/>
        </pc:sldMkLst>
        <pc:spChg chg="add mod">
          <ac:chgData name="Jojo John Moolayil" userId="a85ff9d5effd5865" providerId="LiveId" clId="{28F8BCF7-9BCB-4D37-A950-90472A8DD974}" dt="2017-10-16T17:47:49.940" v="7474" actId="1035"/>
          <ac:spMkLst>
            <pc:docMk/>
            <pc:sldMk cId="0" sldId="260"/>
            <ac:spMk id="2" creationId="{69020FAE-9EE0-4609-B932-31653E6855C8}"/>
          </ac:spMkLst>
        </pc:spChg>
        <pc:spChg chg="mod">
          <ac:chgData name="Jojo John Moolayil" userId="a85ff9d5effd5865" providerId="LiveId" clId="{28F8BCF7-9BCB-4D37-A950-90472A8DD974}" dt="2017-10-16T17:47:55.255" v="7481" actId="1036"/>
          <ac:spMkLst>
            <pc:docMk/>
            <pc:sldMk cId="0" sldId="260"/>
            <ac:spMk id="3" creationId="{FEB4533E-099B-414E-B55B-B2B4315F28D5}"/>
          </ac:spMkLst>
        </pc:spChg>
        <pc:spChg chg="mod">
          <ac:chgData name="Jojo John Moolayil" userId="a85ff9d5effd5865" providerId="LiveId" clId="{28F8BCF7-9BCB-4D37-A950-90472A8DD974}" dt="2017-10-16T17:47:49.940" v="7474" actId="1035"/>
          <ac:spMkLst>
            <pc:docMk/>
            <pc:sldMk cId="0" sldId="260"/>
            <ac:spMk id="4" creationId="{88AE2FBE-0C9C-4E85-B9A3-96139EB0C89E}"/>
          </ac:spMkLst>
        </pc:spChg>
        <pc:spChg chg="add del">
          <ac:chgData name="Jojo John Moolayil" userId="a85ff9d5effd5865" providerId="LiveId" clId="{28F8BCF7-9BCB-4D37-A950-90472A8DD974}" dt="2017-10-16T17:07:06.993" v="7297" actId="1036"/>
          <ac:spMkLst>
            <pc:docMk/>
            <pc:sldMk cId="0" sldId="260"/>
            <ac:spMk id="9" creationId="{97989A01-2FD9-46A8-8F2D-9B315D8FA989}"/>
          </ac:spMkLst>
        </pc:spChg>
        <pc:spChg chg="add mod">
          <ac:chgData name="Jojo John Moolayil" userId="a85ff9d5effd5865" providerId="LiveId" clId="{28F8BCF7-9BCB-4D37-A950-90472A8DD974}" dt="2017-10-16T17:41:23.052" v="7303" actId="14100"/>
          <ac:spMkLst>
            <pc:docMk/>
            <pc:sldMk cId="0" sldId="260"/>
            <ac:spMk id="10" creationId="{C3579C9F-8DAC-47FA-84BA-53EDA7E186ED}"/>
          </ac:spMkLst>
        </pc:spChg>
        <pc:spChg chg="add mod">
          <ac:chgData name="Jojo John Moolayil" userId="a85ff9d5effd5865" providerId="LiveId" clId="{28F8BCF7-9BCB-4D37-A950-90472A8DD974}" dt="2017-10-16T17:45:34.603" v="7309" actId="1037"/>
          <ac:spMkLst>
            <pc:docMk/>
            <pc:sldMk cId="0" sldId="260"/>
            <ac:spMk id="11" creationId="{AC98948D-0CAD-4C01-9C7B-3BD7EC391FF1}"/>
          </ac:spMkLst>
        </pc:spChg>
      </pc:sldChg>
      <pc:sldChg chg="delSp modSp ord">
        <pc:chgData name="Jojo John Moolayil" userId="a85ff9d5effd5865" providerId="LiveId" clId="{28F8BCF7-9BCB-4D37-A950-90472A8DD974}" dt="2017-10-15T10:00:44.583" v="4223" actId="20577"/>
        <pc:sldMkLst>
          <pc:docMk/>
          <pc:sldMk cId="635843005" sldId="275"/>
        </pc:sldMkLst>
        <pc:spChg chg="mod">
          <ac:chgData name="Jojo John Moolayil" userId="a85ff9d5effd5865" providerId="LiveId" clId="{28F8BCF7-9BCB-4D37-A950-90472A8DD974}" dt="2017-10-15T10:00:44.583" v="4223" actId="20577"/>
          <ac:spMkLst>
            <pc:docMk/>
            <pc:sldMk cId="635843005" sldId="275"/>
            <ac:spMk id="5" creationId="{621BB068-C204-4851-A24D-3C0BD06F551D}"/>
          </ac:spMkLst>
        </pc:spChg>
        <pc:spChg chg="del">
          <ac:chgData name="Jojo John Moolayil" userId="a85ff9d5effd5865" providerId="LiveId" clId="{28F8BCF7-9BCB-4D37-A950-90472A8DD974}" dt="2017-10-15T09:57:24.251" v="3883" actId="478"/>
          <ac:spMkLst>
            <pc:docMk/>
            <pc:sldMk cId="635843005" sldId="275"/>
            <ac:spMk id="10" creationId="{662A98BD-9218-4E83-8527-7531FFF1D81D}"/>
          </ac:spMkLst>
        </pc:spChg>
        <pc:spChg chg="del">
          <ac:chgData name="Jojo John Moolayil" userId="a85ff9d5effd5865" providerId="LiveId" clId="{28F8BCF7-9BCB-4D37-A950-90472A8DD974}" dt="2017-10-15T10:00:27.611" v="4215" actId="478"/>
          <ac:spMkLst>
            <pc:docMk/>
            <pc:sldMk cId="635843005" sldId="275"/>
            <ac:spMk id="12" creationId="{64653077-31DE-42FD-9EC7-C59737268B76}"/>
          </ac:spMkLst>
        </pc:spChg>
        <pc:spChg chg="mod">
          <ac:chgData name="Jojo John Moolayil" userId="a85ff9d5effd5865" providerId="LiveId" clId="{28F8BCF7-9BCB-4D37-A950-90472A8DD974}" dt="2017-10-15T10:00:36.921" v="4218" actId="14100"/>
          <ac:spMkLst>
            <pc:docMk/>
            <pc:sldMk cId="635843005" sldId="275"/>
            <ac:spMk id="17" creationId="{510BFF19-F6B6-4989-B7EE-9E7D9184FE09}"/>
          </ac:spMkLst>
        </pc:spChg>
        <pc:spChg chg="mod">
          <ac:chgData name="Jojo John Moolayil" userId="a85ff9d5effd5865" providerId="LiveId" clId="{28F8BCF7-9BCB-4D37-A950-90472A8DD974}" dt="2017-10-15T09:54:47.523" v="3554" actId="120"/>
          <ac:spMkLst>
            <pc:docMk/>
            <pc:sldMk cId="635843005" sldId="275"/>
            <ac:spMk id="243" creationId="{00000000-0000-0000-0000-000000000000}"/>
          </ac:spMkLst>
        </pc:spChg>
      </pc:sldChg>
      <pc:sldChg chg="addSp delSp modSp">
        <pc:chgData name="Jojo John Moolayil" userId="a85ff9d5effd5865" providerId="LiveId" clId="{28F8BCF7-9BCB-4D37-A950-90472A8DD974}" dt="2017-10-26T12:29:28.630" v="7788" actId="1038"/>
        <pc:sldMkLst>
          <pc:docMk/>
          <pc:sldMk cId="2733551777" sldId="276"/>
        </pc:sldMkLst>
        <pc:spChg chg="mod">
          <ac:chgData name="Jojo John Moolayil" userId="a85ff9d5effd5865" providerId="LiveId" clId="{28F8BCF7-9BCB-4D37-A950-90472A8DD974}" dt="2017-10-15T09:20:31.648" v="2927" actId="1036"/>
          <ac:spMkLst>
            <pc:docMk/>
            <pc:sldMk cId="2733551777" sldId="276"/>
            <ac:spMk id="2" creationId="{044865D9-F4FF-4D5C-A208-B9BE4593CF70}"/>
          </ac:spMkLst>
        </pc:spChg>
        <pc:spChg chg="add mod">
          <ac:chgData name="Jojo John Moolayil" userId="a85ff9d5effd5865" providerId="LiveId" clId="{28F8BCF7-9BCB-4D37-A950-90472A8DD974}" dt="2017-10-15T09:20:46.337" v="2928" actId="20577"/>
          <ac:spMkLst>
            <pc:docMk/>
            <pc:sldMk cId="2733551777" sldId="276"/>
            <ac:spMk id="4" creationId="{D9C4FC06-2E74-4431-83B9-0A5DECD98EB6}"/>
          </ac:spMkLst>
        </pc:spChg>
        <pc:spChg chg="add mod">
          <ac:chgData name="Jojo John Moolayil" userId="a85ff9d5effd5865" providerId="LiveId" clId="{28F8BCF7-9BCB-4D37-A950-90472A8DD974}" dt="2017-10-15T09:20:46.337" v="2928" actId="20577"/>
          <ac:spMkLst>
            <pc:docMk/>
            <pc:sldMk cId="2733551777" sldId="276"/>
            <ac:spMk id="5" creationId="{B951637C-6202-4F94-9CE3-E4B4A7E53AB3}"/>
          </ac:spMkLst>
        </pc:spChg>
        <pc:spChg chg="mod">
          <ac:chgData name="Jojo John Moolayil" userId="a85ff9d5effd5865" providerId="LiveId" clId="{28F8BCF7-9BCB-4D37-A950-90472A8DD974}" dt="2017-10-15T09:20:16.486" v="2901" actId="20577"/>
          <ac:spMkLst>
            <pc:docMk/>
            <pc:sldMk cId="2733551777" sldId="276"/>
            <ac:spMk id="6" creationId="{64182C1D-2E0E-45A7-BB23-7E3B7A897530}"/>
          </ac:spMkLst>
        </pc:spChg>
        <pc:spChg chg="add mod">
          <ac:chgData name="Jojo John Moolayil" userId="a85ff9d5effd5865" providerId="LiveId" clId="{28F8BCF7-9BCB-4D37-A950-90472A8DD974}" dt="2017-10-15T09:20:46.337" v="2928" actId="20577"/>
          <ac:spMkLst>
            <pc:docMk/>
            <pc:sldMk cId="2733551777" sldId="276"/>
            <ac:spMk id="7" creationId="{CC325842-6FDB-44EE-89B8-1F6BB7BBD786}"/>
          </ac:spMkLst>
        </pc:spChg>
        <pc:spChg chg="add mod">
          <ac:chgData name="Jojo John Moolayil" userId="a85ff9d5effd5865" providerId="LiveId" clId="{28F8BCF7-9BCB-4D37-A950-90472A8DD974}" dt="2017-10-26T12:29:24.150" v="7772" actId="1038"/>
          <ac:spMkLst>
            <pc:docMk/>
            <pc:sldMk cId="2733551777" sldId="276"/>
            <ac:spMk id="8" creationId="{F987A622-C5DD-4B51-A6F9-75FB9B8D8A3A}"/>
          </ac:spMkLst>
        </pc:spChg>
        <pc:spChg chg="mod">
          <ac:chgData name="Jojo John Moolayil" userId="a85ff9d5effd5865" providerId="LiveId" clId="{28F8BCF7-9BCB-4D37-A950-90472A8DD974}" dt="2017-10-26T12:29:24.150" v="7772" actId="1038"/>
          <ac:spMkLst>
            <pc:docMk/>
            <pc:sldMk cId="2733551777" sldId="276"/>
            <ac:spMk id="9" creationId="{C47354AA-F970-4B12-80F8-C41116F73210}"/>
          </ac:spMkLst>
        </pc:spChg>
        <pc:spChg chg="add mod">
          <ac:chgData name="Jojo John Moolayil" userId="a85ff9d5effd5865" providerId="LiveId" clId="{28F8BCF7-9BCB-4D37-A950-90472A8DD974}" dt="2017-10-26T12:29:28.630" v="7788" actId="1038"/>
          <ac:spMkLst>
            <pc:docMk/>
            <pc:sldMk cId="2733551777" sldId="276"/>
            <ac:spMk id="10" creationId="{235ED2D0-56D6-4B40-B00D-CA7726575962}"/>
          </ac:spMkLst>
        </pc:spChg>
        <pc:spChg chg="mod">
          <ac:chgData name="Jojo John Moolayil" userId="a85ff9d5effd5865" providerId="LiveId" clId="{28F8BCF7-9BCB-4D37-A950-90472A8DD974}" dt="2017-10-15T09:20:46.337" v="2928" actId="20577"/>
          <ac:spMkLst>
            <pc:docMk/>
            <pc:sldMk cId="2733551777" sldId="276"/>
            <ac:spMk id="12" creationId="{AF1CDDA4-1461-43EC-849C-221DDE62E1EC}"/>
          </ac:spMkLst>
        </pc:spChg>
        <pc:spChg chg="mod">
          <ac:chgData name="Jojo John Moolayil" userId="a85ff9d5effd5865" providerId="LiveId" clId="{28F8BCF7-9BCB-4D37-A950-90472A8DD974}" dt="2017-10-15T09:20:46.337" v="2928" actId="20577"/>
          <ac:spMkLst>
            <pc:docMk/>
            <pc:sldMk cId="2733551777" sldId="276"/>
            <ac:spMk id="252" creationId="{00000000-0000-0000-0000-000000000000}"/>
          </ac:spMkLst>
        </pc:spChg>
        <pc:picChg chg="del">
          <ac:chgData name="Jojo John Moolayil" userId="a85ff9d5effd5865" providerId="LiveId" clId="{28F8BCF7-9BCB-4D37-A950-90472A8DD974}" dt="2017-10-15T09:14:43.944" v="2727" actId="478"/>
          <ac:picMkLst>
            <pc:docMk/>
            <pc:sldMk cId="2733551777" sldId="276"/>
            <ac:picMk id="3" creationId="{92F0B848-C19D-4506-84FE-29F9B531D86B}"/>
          </ac:picMkLst>
        </pc:picChg>
        <pc:cxnChg chg="mod">
          <ac:chgData name="Jojo John Moolayil" userId="a85ff9d5effd5865" providerId="LiveId" clId="{28F8BCF7-9BCB-4D37-A950-90472A8DD974}" dt="2017-10-15T09:20:16.486" v="2901" actId="20577"/>
          <ac:cxnSpMkLst>
            <pc:docMk/>
            <pc:sldMk cId="2733551777" sldId="276"/>
            <ac:cxnSpMk id="256" creationId="{00000000-0000-0000-0000-000000000000}"/>
          </ac:cxnSpMkLst>
        </pc:cxnChg>
        <pc:cxnChg chg="mod">
          <ac:chgData name="Jojo John Moolayil" userId="a85ff9d5effd5865" providerId="LiveId" clId="{28F8BCF7-9BCB-4D37-A950-90472A8DD974}" dt="2017-10-15T09:20:16.486" v="2901" actId="20577"/>
          <ac:cxnSpMkLst>
            <pc:docMk/>
            <pc:sldMk cId="2733551777" sldId="276"/>
            <ac:cxnSpMk id="257" creationId="{00000000-0000-0000-0000-000000000000}"/>
          </ac:cxnSpMkLst>
        </pc:cxnChg>
      </pc:sldChg>
      <pc:sldChg chg="modSp">
        <pc:chgData name="Jojo John Moolayil" userId="a85ff9d5effd5865" providerId="LiveId" clId="{28F8BCF7-9BCB-4D37-A950-90472A8DD974}" dt="2017-10-15T10:31:33.612" v="5946" actId="20577"/>
        <pc:sldMkLst>
          <pc:docMk/>
          <pc:sldMk cId="2910937018" sldId="280"/>
        </pc:sldMkLst>
        <pc:spChg chg="mod">
          <ac:chgData name="Jojo John Moolayil" userId="a85ff9d5effd5865" providerId="LiveId" clId="{28F8BCF7-9BCB-4D37-A950-90472A8DD974}" dt="2017-10-15T10:31:33.612" v="5946" actId="20577"/>
          <ac:spMkLst>
            <pc:docMk/>
            <pc:sldMk cId="2910937018" sldId="280"/>
            <ac:spMk id="222" creationId="{00000000-0000-0000-0000-000000000000}"/>
          </ac:spMkLst>
        </pc:spChg>
      </pc:sldChg>
      <pc:sldChg chg="modSp">
        <pc:chgData name="Jojo John Moolayil" userId="a85ff9d5effd5865" providerId="LiveId" clId="{28F8BCF7-9BCB-4D37-A950-90472A8DD974}" dt="2017-10-16T19:25:40.542" v="7571" actId="404"/>
        <pc:sldMkLst>
          <pc:docMk/>
          <pc:sldMk cId="4181443583" sldId="281"/>
        </pc:sldMkLst>
        <pc:spChg chg="mod">
          <ac:chgData name="Jojo John Moolayil" userId="a85ff9d5effd5865" providerId="LiveId" clId="{28F8BCF7-9BCB-4D37-A950-90472A8DD974}" dt="2017-10-16T19:25:40.542" v="7571" actId="404"/>
          <ac:spMkLst>
            <pc:docMk/>
            <pc:sldMk cId="4181443583" sldId="281"/>
            <ac:spMk id="222" creationId="{00000000-0000-0000-0000-000000000000}"/>
          </ac:spMkLst>
        </pc:spChg>
      </pc:sldChg>
      <pc:sldChg chg="addSp delSp modSp">
        <pc:chgData name="Jojo John Moolayil" userId="a85ff9d5effd5865" providerId="LiveId" clId="{28F8BCF7-9BCB-4D37-A950-90472A8DD974}" dt="2017-10-26T12:29:48.910" v="7823" actId="1035"/>
        <pc:sldMkLst>
          <pc:docMk/>
          <pc:sldMk cId="2427978209" sldId="282"/>
        </pc:sldMkLst>
        <pc:spChg chg="add mod">
          <ac:chgData name="Jojo John Moolayil" userId="a85ff9d5effd5865" providerId="LiveId" clId="{28F8BCF7-9BCB-4D37-A950-90472A8DD974}" dt="2017-10-15T09:32:31.390" v="3315" actId="1036"/>
          <ac:spMkLst>
            <pc:docMk/>
            <pc:sldMk cId="2427978209" sldId="282"/>
            <ac:spMk id="2" creationId="{A3638ECD-EC1B-4CD7-A6F5-44C604EC7FAD}"/>
          </ac:spMkLst>
        </pc:spChg>
        <pc:spChg chg="del">
          <ac:chgData name="Jojo John Moolayil" userId="a85ff9d5effd5865" providerId="LiveId" clId="{28F8BCF7-9BCB-4D37-A950-90472A8DD974}" dt="2017-10-15T09:21:19.334" v="2952" actId="478"/>
          <ac:spMkLst>
            <pc:docMk/>
            <pc:sldMk cId="2427978209" sldId="282"/>
            <ac:spMk id="3" creationId="{44202488-B88A-4614-A2F4-6409281B16F6}"/>
          </ac:spMkLst>
        </pc:spChg>
        <pc:spChg chg="del">
          <ac:chgData name="Jojo John Moolayil" userId="a85ff9d5effd5865" providerId="LiveId" clId="{28F8BCF7-9BCB-4D37-A950-90472A8DD974}" dt="2017-10-15T09:23:55.792" v="3031" actId="478"/>
          <ac:spMkLst>
            <pc:docMk/>
            <pc:sldMk cId="2427978209" sldId="282"/>
            <ac:spMk id="4" creationId="{63709DA7-549C-4A36-8982-4353BB6668D9}"/>
          </ac:spMkLst>
        </pc:spChg>
        <pc:spChg chg="mod">
          <ac:chgData name="Jojo John Moolayil" userId="a85ff9d5effd5865" providerId="LiveId" clId="{28F8BCF7-9BCB-4D37-A950-90472A8DD974}" dt="2017-10-15T09:33:45.598" v="3363" actId="20577"/>
          <ac:spMkLst>
            <pc:docMk/>
            <pc:sldMk cId="2427978209" sldId="282"/>
            <ac:spMk id="5" creationId="{3DAF81A5-4D93-42C7-80E4-0BBA904867FE}"/>
          </ac:spMkLst>
        </pc:spChg>
        <pc:spChg chg="del">
          <ac:chgData name="Jojo John Moolayil" userId="a85ff9d5effd5865" providerId="LiveId" clId="{28F8BCF7-9BCB-4D37-A950-90472A8DD974}" dt="2017-10-15T09:23:57.766" v="3032" actId="478"/>
          <ac:spMkLst>
            <pc:docMk/>
            <pc:sldMk cId="2427978209" sldId="282"/>
            <ac:spMk id="6" creationId="{725309C4-54E4-47DD-BD0F-2D5FD0F4F283}"/>
          </ac:spMkLst>
        </pc:spChg>
        <pc:spChg chg="add mod">
          <ac:chgData name="Jojo John Moolayil" userId="a85ff9d5effd5865" providerId="LiveId" clId="{28F8BCF7-9BCB-4D37-A950-90472A8DD974}" dt="2017-10-15T09:32:27.780" v="3304" actId="1036"/>
          <ac:spMkLst>
            <pc:docMk/>
            <pc:sldMk cId="2427978209" sldId="282"/>
            <ac:spMk id="7" creationId="{8A8CCA69-DA64-46DD-94C7-1FE275A51FB2}"/>
          </ac:spMkLst>
        </pc:spChg>
        <pc:spChg chg="add mod">
          <ac:chgData name="Jojo John Moolayil" userId="a85ff9d5effd5865" providerId="LiveId" clId="{28F8BCF7-9BCB-4D37-A950-90472A8DD974}" dt="2017-10-15T09:32:27.780" v="3304" actId="1036"/>
          <ac:spMkLst>
            <pc:docMk/>
            <pc:sldMk cId="2427978209" sldId="282"/>
            <ac:spMk id="8" creationId="{D5DF68D1-56D3-4AEA-B6E6-8D6113B746E3}"/>
          </ac:spMkLst>
        </pc:spChg>
        <pc:spChg chg="add mod">
          <ac:chgData name="Jojo John Moolayil" userId="a85ff9d5effd5865" providerId="LiveId" clId="{28F8BCF7-9BCB-4D37-A950-90472A8DD974}" dt="2017-10-15T09:32:19.264" v="3291" actId="1076"/>
          <ac:spMkLst>
            <pc:docMk/>
            <pc:sldMk cId="2427978209" sldId="282"/>
            <ac:spMk id="9" creationId="{CB603086-1FD0-4EE8-AB15-E85D6503F15D}"/>
          </ac:spMkLst>
        </pc:spChg>
        <pc:spChg chg="add mod">
          <ac:chgData name="Jojo John Moolayil" userId="a85ff9d5effd5865" providerId="LiveId" clId="{28F8BCF7-9BCB-4D37-A950-90472A8DD974}" dt="2017-10-15T09:32:53.364" v="3346" actId="404"/>
          <ac:spMkLst>
            <pc:docMk/>
            <pc:sldMk cId="2427978209" sldId="282"/>
            <ac:spMk id="14" creationId="{75FC3205-2D25-4BDD-9C36-EF4A6542E716}"/>
          </ac:spMkLst>
        </pc:spChg>
        <pc:spChg chg="add mod">
          <ac:chgData name="Jojo John Moolayil" userId="a85ff9d5effd5865" providerId="LiveId" clId="{28F8BCF7-9BCB-4D37-A950-90472A8DD974}" dt="2017-10-26T12:29:48.910" v="7823" actId="1035"/>
          <ac:spMkLst>
            <pc:docMk/>
            <pc:sldMk cId="2427978209" sldId="282"/>
            <ac:spMk id="16" creationId="{D8DC1269-4834-49A2-A322-61D4753BC6F5}"/>
          </ac:spMkLst>
        </pc:spChg>
        <pc:spChg chg="del mod">
          <ac:chgData name="Jojo John Moolayil" userId="a85ff9d5effd5865" providerId="LiveId" clId="{28F8BCF7-9BCB-4D37-A950-90472A8DD974}" dt="2017-10-15T09:22:16.162" v="2983" actId="478"/>
          <ac:spMkLst>
            <pc:docMk/>
            <pc:sldMk cId="2427978209" sldId="282"/>
            <ac:spMk id="17" creationId="{B702F079-19BC-4017-9D74-1EE5394F9729}"/>
          </ac:spMkLst>
        </pc:spChg>
        <pc:spChg chg="add mod">
          <ac:chgData name="Jojo John Moolayil" userId="a85ff9d5effd5865" providerId="LiveId" clId="{28F8BCF7-9BCB-4D37-A950-90472A8DD974}" dt="2017-10-15T09:32:53.364" v="3346" actId="404"/>
          <ac:spMkLst>
            <pc:docMk/>
            <pc:sldMk cId="2427978209" sldId="282"/>
            <ac:spMk id="21" creationId="{EF3945BA-1A14-4C75-9C42-132335A5144F}"/>
          </ac:spMkLst>
        </pc:spChg>
        <pc:spChg chg="add mod">
          <ac:chgData name="Jojo John Moolayil" userId="a85ff9d5effd5865" providerId="LiveId" clId="{28F8BCF7-9BCB-4D37-A950-90472A8DD974}" dt="2017-10-15T09:32:53.364" v="3346" actId="404"/>
          <ac:spMkLst>
            <pc:docMk/>
            <pc:sldMk cId="2427978209" sldId="282"/>
            <ac:spMk id="22" creationId="{35B532B7-D9BB-4BF9-8C16-1AA915BF9E4E}"/>
          </ac:spMkLst>
        </pc:spChg>
        <pc:spChg chg="del">
          <ac:chgData name="Jojo John Moolayil" userId="a85ff9d5effd5865" providerId="LiveId" clId="{28F8BCF7-9BCB-4D37-A950-90472A8DD974}" dt="2017-10-15T09:23:53.833" v="3030" actId="478"/>
          <ac:spMkLst>
            <pc:docMk/>
            <pc:sldMk cId="2427978209" sldId="282"/>
            <ac:spMk id="23" creationId="{AF6B1280-1B28-49AC-A415-F39B76F3E936}"/>
          </ac:spMkLst>
        </pc:spChg>
        <pc:spChg chg="add mod">
          <ac:chgData name="Jojo John Moolayil" userId="a85ff9d5effd5865" providerId="LiveId" clId="{28F8BCF7-9BCB-4D37-A950-90472A8DD974}" dt="2017-10-15T09:32:53.364" v="3346" actId="404"/>
          <ac:spMkLst>
            <pc:docMk/>
            <pc:sldMk cId="2427978209" sldId="282"/>
            <ac:spMk id="24" creationId="{D82EA271-75C5-4295-B120-5E102F0FD1EE}"/>
          </ac:spMkLst>
        </pc:spChg>
        <pc:spChg chg="add mod">
          <ac:chgData name="Jojo John Moolayil" userId="a85ff9d5effd5865" providerId="LiveId" clId="{28F8BCF7-9BCB-4D37-A950-90472A8DD974}" dt="2017-10-15T09:33:00.649" v="3347" actId="1076"/>
          <ac:spMkLst>
            <pc:docMk/>
            <pc:sldMk cId="2427978209" sldId="282"/>
            <ac:spMk id="25" creationId="{D4CFF459-A00E-4E00-B92F-759DB1D68BDF}"/>
          </ac:spMkLst>
        </pc:spChg>
        <pc:spChg chg="add del mod">
          <ac:chgData name="Jojo John Moolayil" userId="a85ff9d5effd5865" providerId="LiveId" clId="{28F8BCF7-9BCB-4D37-A950-90472A8DD974}" dt="2017-10-15T09:27:29.371" v="3119" actId="478"/>
          <ac:spMkLst>
            <pc:docMk/>
            <pc:sldMk cId="2427978209" sldId="282"/>
            <ac:spMk id="26" creationId="{6965602B-85A8-4BF3-AF83-101577ECEBFF}"/>
          </ac:spMkLst>
        </pc:spChg>
        <pc:spChg chg="add mod">
          <ac:chgData name="Jojo John Moolayil" userId="a85ff9d5effd5865" providerId="LiveId" clId="{28F8BCF7-9BCB-4D37-A950-90472A8DD974}" dt="2017-10-15T09:32:53.364" v="3346" actId="404"/>
          <ac:spMkLst>
            <pc:docMk/>
            <pc:sldMk cId="2427978209" sldId="282"/>
            <ac:spMk id="27" creationId="{50DBE51B-E478-4C37-BBB9-40745FF44838}"/>
          </ac:spMkLst>
        </pc:spChg>
        <pc:spChg chg="add mod">
          <ac:chgData name="Jojo John Moolayil" userId="a85ff9d5effd5865" providerId="LiveId" clId="{28F8BCF7-9BCB-4D37-A950-90472A8DD974}" dt="2017-10-15T09:32:53.364" v="3346" actId="404"/>
          <ac:spMkLst>
            <pc:docMk/>
            <pc:sldMk cId="2427978209" sldId="282"/>
            <ac:spMk id="28" creationId="{6232A007-263F-4E8E-981A-0DEB38BB5D59}"/>
          </ac:spMkLst>
        </pc:spChg>
        <pc:spChg chg="add mod">
          <ac:chgData name="Jojo John Moolayil" userId="a85ff9d5effd5865" providerId="LiveId" clId="{28F8BCF7-9BCB-4D37-A950-90472A8DD974}" dt="2017-10-15T09:32:53.364" v="3346" actId="404"/>
          <ac:spMkLst>
            <pc:docMk/>
            <pc:sldMk cId="2427978209" sldId="282"/>
            <ac:spMk id="29" creationId="{C349332B-985D-4BF2-89E1-43C14EDCCDF2}"/>
          </ac:spMkLst>
        </pc:spChg>
        <pc:spChg chg="add mod">
          <ac:chgData name="Jojo John Moolayil" userId="a85ff9d5effd5865" providerId="LiveId" clId="{28F8BCF7-9BCB-4D37-A950-90472A8DD974}" dt="2017-10-15T09:32:53.364" v="3346" actId="404"/>
          <ac:spMkLst>
            <pc:docMk/>
            <pc:sldMk cId="2427978209" sldId="282"/>
            <ac:spMk id="30" creationId="{8CCB2068-25EB-4361-8C1F-51006A1F2ECA}"/>
          </ac:spMkLst>
        </pc:spChg>
        <pc:spChg chg="add mod">
          <ac:chgData name="Jojo John Moolayil" userId="a85ff9d5effd5865" providerId="LiveId" clId="{28F8BCF7-9BCB-4D37-A950-90472A8DD974}" dt="2017-10-15T09:33:03.705" v="3348" actId="1076"/>
          <ac:spMkLst>
            <pc:docMk/>
            <pc:sldMk cId="2427978209" sldId="282"/>
            <ac:spMk id="31" creationId="{78232C34-8898-4025-8DAC-4D58892049B3}"/>
          </ac:spMkLst>
        </pc:spChg>
        <pc:spChg chg="add mod">
          <ac:chgData name="Jojo John Moolayil" userId="a85ff9d5effd5865" providerId="LiveId" clId="{28F8BCF7-9BCB-4D37-A950-90472A8DD974}" dt="2017-10-15T09:33:18.491" v="3351" actId="14100"/>
          <ac:spMkLst>
            <pc:docMk/>
            <pc:sldMk cId="2427978209" sldId="282"/>
            <ac:spMk id="32" creationId="{F853368B-E381-4570-B038-D64819F1C82F}"/>
          </ac:spMkLst>
        </pc:spChg>
        <pc:spChg chg="mod">
          <ac:chgData name="Jojo John Moolayil" userId="a85ff9d5effd5865" providerId="LiveId" clId="{28F8BCF7-9BCB-4D37-A950-90472A8DD974}" dt="2017-10-15T09:20:57.536" v="2951" actId="20577"/>
          <ac:spMkLst>
            <pc:docMk/>
            <pc:sldMk cId="2427978209" sldId="282"/>
            <ac:spMk id="252" creationId="{00000000-0000-0000-0000-000000000000}"/>
          </ac:spMkLst>
        </pc:spChg>
        <pc:graphicFrameChg chg="add del mod">
          <ac:chgData name="Jojo John Moolayil" userId="a85ff9d5effd5865" providerId="LiveId" clId="{28F8BCF7-9BCB-4D37-A950-90472A8DD974}" dt="2017-10-15T09:24:38.548" v="3038" actId="1076"/>
          <ac:graphicFrameMkLst>
            <pc:docMk/>
            <pc:sldMk cId="2427978209" sldId="282"/>
            <ac:graphicFrameMk id="10" creationId="{77E6919E-2BEA-4CC3-8508-8F10074547FF}"/>
          </ac:graphicFrameMkLst>
        </pc:graphicFrameChg>
        <pc:graphicFrameChg chg="add mod modGraphic">
          <ac:chgData name="Jojo John Moolayil" userId="a85ff9d5effd5865" providerId="LiveId" clId="{28F8BCF7-9BCB-4D37-A950-90472A8DD974}" dt="2017-10-15T09:31:56.786" v="3287" actId="1076"/>
          <ac:graphicFrameMkLst>
            <pc:docMk/>
            <pc:sldMk cId="2427978209" sldId="282"/>
            <ac:graphicFrameMk id="11" creationId="{870CFA56-DF5F-4E82-A278-1689B57569C7}"/>
          </ac:graphicFrameMkLst>
        </pc:graphicFrameChg>
        <pc:picChg chg="add del mod">
          <ac:chgData name="Jojo John Moolayil" userId="a85ff9d5effd5865" providerId="LiveId" clId="{28F8BCF7-9BCB-4D37-A950-90472A8DD974}" dt="2017-10-15T09:24:05.538" v="3034" actId="478"/>
          <ac:picMkLst>
            <pc:docMk/>
            <pc:sldMk cId="2427978209" sldId="282"/>
            <ac:picMk id="12" creationId="{5D5BA5A0-0E85-4C1B-8C0B-BF65F45ED559}"/>
          </ac:picMkLst>
        </pc:picChg>
        <pc:picChg chg="add">
          <ac:chgData name="Jojo John Moolayil" userId="a85ff9d5effd5865" providerId="LiveId" clId="{28F8BCF7-9BCB-4D37-A950-90472A8DD974}" dt="2017-10-15T09:22:04.195" v="2980" actId="1076"/>
          <ac:picMkLst>
            <pc:docMk/>
            <pc:sldMk cId="2427978209" sldId="282"/>
            <ac:picMk id="13" creationId="{E41B5BBB-CDA0-415C-8782-5FC2CEFBB52D}"/>
          </ac:picMkLst>
        </pc:picChg>
        <pc:picChg chg="add mod">
          <ac:chgData name="Jojo John Moolayil" userId="a85ff9d5effd5865" providerId="LiveId" clId="{28F8BCF7-9BCB-4D37-A950-90472A8DD974}" dt="2017-10-15T09:33:41.447" v="3354" actId="1076"/>
          <ac:picMkLst>
            <pc:docMk/>
            <pc:sldMk cId="2427978209" sldId="282"/>
            <ac:picMk id="15" creationId="{41DF4518-E2D3-46E7-B1BC-42A49D88B630}"/>
          </ac:picMkLst>
        </pc:picChg>
        <pc:picChg chg="del">
          <ac:chgData name="Jojo John Moolayil" userId="a85ff9d5effd5865" providerId="LiveId" clId="{28F8BCF7-9BCB-4D37-A950-90472A8DD974}" dt="2017-10-15T09:21:19.334" v="2952" actId="478"/>
          <ac:picMkLst>
            <pc:docMk/>
            <pc:sldMk cId="2427978209" sldId="282"/>
            <ac:picMk id="1072" creationId="{5E6324D9-15A7-48F1-A9E6-41CC55A9BBEA}"/>
          </ac:picMkLst>
        </pc:picChg>
      </pc:sldChg>
      <pc:sldChg chg="addSp delSp modSp">
        <pc:chgData name="Jojo John Moolayil" userId="a85ff9d5effd5865" providerId="LiveId" clId="{28F8BCF7-9BCB-4D37-A950-90472A8DD974}" dt="2017-10-15T05:52:59.253" v="728" actId="1076"/>
        <pc:sldMkLst>
          <pc:docMk/>
          <pc:sldMk cId="3999881715" sldId="283"/>
        </pc:sldMkLst>
        <pc:spChg chg="del">
          <ac:chgData name="Jojo John Moolayil" userId="a85ff9d5effd5865" providerId="LiveId" clId="{28F8BCF7-9BCB-4D37-A950-90472A8DD974}" dt="2017-10-15T05:50:53.109" v="622" actId="478"/>
          <ac:spMkLst>
            <pc:docMk/>
            <pc:sldMk cId="3999881715" sldId="283"/>
            <ac:spMk id="4" creationId="{63709DA7-549C-4A36-8982-4353BB6668D9}"/>
          </ac:spMkLst>
        </pc:spChg>
        <pc:spChg chg="del">
          <ac:chgData name="Jojo John Moolayil" userId="a85ff9d5effd5865" providerId="LiveId" clId="{28F8BCF7-9BCB-4D37-A950-90472A8DD974}" dt="2017-10-15T05:50:28.291" v="615" actId="478"/>
          <ac:spMkLst>
            <pc:docMk/>
            <pc:sldMk cId="3999881715" sldId="283"/>
            <ac:spMk id="9" creationId="{4E64ECE4-292B-4844-9AFC-2D2941C38371}"/>
          </ac:spMkLst>
        </pc:spChg>
        <pc:spChg chg="del">
          <ac:chgData name="Jojo John Moolayil" userId="a85ff9d5effd5865" providerId="LiveId" clId="{28F8BCF7-9BCB-4D37-A950-90472A8DD974}" dt="2017-10-15T05:50:28.291" v="615" actId="478"/>
          <ac:spMkLst>
            <pc:docMk/>
            <pc:sldMk cId="3999881715" sldId="283"/>
            <ac:spMk id="10" creationId="{8A2CC258-ED6C-48A4-96CA-9B549386775D}"/>
          </ac:spMkLst>
        </pc:spChg>
        <pc:spChg chg="del">
          <ac:chgData name="Jojo John Moolayil" userId="a85ff9d5effd5865" providerId="LiveId" clId="{28F8BCF7-9BCB-4D37-A950-90472A8DD974}" dt="2017-10-15T05:52:52.642" v="725" actId="478"/>
          <ac:spMkLst>
            <pc:docMk/>
            <pc:sldMk cId="3999881715" sldId="283"/>
            <ac:spMk id="11" creationId="{069A9882-3B3D-4060-9250-1A81F17CAFB3}"/>
          </ac:spMkLst>
        </pc:spChg>
        <pc:spChg chg="add mod">
          <ac:chgData name="Jojo John Moolayil" userId="a85ff9d5effd5865" providerId="LiveId" clId="{28F8BCF7-9BCB-4D37-A950-90472A8DD974}" dt="2017-10-15T05:51:40.416" v="709" actId="1582"/>
          <ac:spMkLst>
            <pc:docMk/>
            <pc:sldMk cId="3999881715" sldId="283"/>
            <ac:spMk id="14" creationId="{75E351ED-5F19-44D9-8B14-1400C7CB66E0}"/>
          </ac:spMkLst>
        </pc:spChg>
        <pc:spChg chg="del">
          <ac:chgData name="Jojo John Moolayil" userId="a85ff9d5effd5865" providerId="LiveId" clId="{28F8BCF7-9BCB-4D37-A950-90472A8DD974}" dt="2017-10-15T05:50:28.291" v="615" actId="478"/>
          <ac:spMkLst>
            <pc:docMk/>
            <pc:sldMk cId="3999881715" sldId="283"/>
            <ac:spMk id="15" creationId="{A5BC9C81-8B67-42BA-825A-291162C55736}"/>
          </ac:spMkLst>
        </pc:spChg>
        <pc:spChg chg="add mod">
          <ac:chgData name="Jojo John Moolayil" userId="a85ff9d5effd5865" providerId="LiveId" clId="{28F8BCF7-9BCB-4D37-A950-90472A8DD974}" dt="2017-10-15T05:52:43.086" v="724" actId="1582"/>
          <ac:spMkLst>
            <pc:docMk/>
            <pc:sldMk cId="3999881715" sldId="283"/>
            <ac:spMk id="16" creationId="{1DFCDCA2-7F9E-452D-B297-E09D40165BD1}"/>
          </ac:spMkLst>
        </pc:spChg>
        <pc:spChg chg="add mod">
          <ac:chgData name="Jojo John Moolayil" userId="a85ff9d5effd5865" providerId="LiveId" clId="{28F8BCF7-9BCB-4D37-A950-90472A8DD974}" dt="2017-10-15T05:52:34.674" v="723" actId="1582"/>
          <ac:spMkLst>
            <pc:docMk/>
            <pc:sldMk cId="3999881715" sldId="283"/>
            <ac:spMk id="17" creationId="{929DB407-F586-4A7E-9C6A-72E3A7707D0E}"/>
          </ac:spMkLst>
        </pc:spChg>
        <pc:spChg chg="add mod">
          <ac:chgData name="Jojo John Moolayil" userId="a85ff9d5effd5865" providerId="LiveId" clId="{28F8BCF7-9BCB-4D37-A950-90472A8DD974}" dt="2017-10-15T05:52:43.086" v="724" actId="1582"/>
          <ac:spMkLst>
            <pc:docMk/>
            <pc:sldMk cId="3999881715" sldId="283"/>
            <ac:spMk id="18" creationId="{19430E20-27E0-48C4-99D7-E411B2D205FC}"/>
          </ac:spMkLst>
        </pc:spChg>
        <pc:spChg chg="del">
          <ac:chgData name="Jojo John Moolayil" userId="a85ff9d5effd5865" providerId="LiveId" clId="{28F8BCF7-9BCB-4D37-A950-90472A8DD974}" dt="2017-10-15T05:50:57.486" v="624" actId="478"/>
          <ac:spMkLst>
            <pc:docMk/>
            <pc:sldMk cId="3999881715" sldId="283"/>
            <ac:spMk id="23" creationId="{AF6B1280-1B28-49AC-A415-F39B76F3E936}"/>
          </ac:spMkLst>
        </pc:spChg>
        <pc:spChg chg="mod">
          <ac:chgData name="Jojo John Moolayil" userId="a85ff9d5effd5865" providerId="LiveId" clId="{28F8BCF7-9BCB-4D37-A950-90472A8DD974}" dt="2017-10-15T05:50:25.131" v="614" actId="1076"/>
          <ac:spMkLst>
            <pc:docMk/>
            <pc:sldMk cId="3999881715" sldId="283"/>
            <ac:spMk id="252" creationId="{00000000-0000-0000-0000-000000000000}"/>
          </ac:spMkLst>
        </pc:spChg>
        <pc:picChg chg="del">
          <ac:chgData name="Jojo John Moolayil" userId="a85ff9d5effd5865" providerId="LiveId" clId="{28F8BCF7-9BCB-4D37-A950-90472A8DD974}" dt="2017-10-15T05:50:20.077" v="611" actId="478"/>
          <ac:picMkLst>
            <pc:docMk/>
            <pc:sldMk cId="3999881715" sldId="283"/>
            <ac:picMk id="2" creationId="{44F83745-A6B4-4DDD-9BB5-2E370557EBB0}"/>
          </ac:picMkLst>
        </pc:picChg>
        <pc:picChg chg="del">
          <ac:chgData name="Jojo John Moolayil" userId="a85ff9d5effd5865" providerId="LiveId" clId="{28F8BCF7-9BCB-4D37-A950-90472A8DD974}" dt="2017-10-15T05:50:22.075" v="612" actId="478"/>
          <ac:picMkLst>
            <pc:docMk/>
            <pc:sldMk cId="3999881715" sldId="283"/>
            <ac:picMk id="8" creationId="{7DC2C92A-D9C2-49A1-A464-80CC173A87A4}"/>
          </ac:picMkLst>
        </pc:picChg>
        <pc:picChg chg="add mod">
          <ac:chgData name="Jojo John Moolayil" userId="a85ff9d5effd5865" providerId="LiveId" clId="{28F8BCF7-9BCB-4D37-A950-90472A8DD974}" dt="2017-10-15T05:52:59.253" v="728" actId="1076"/>
          <ac:picMkLst>
            <pc:docMk/>
            <pc:sldMk cId="3999881715" sldId="283"/>
            <ac:picMk id="13" creationId="{EE4A5E48-A563-4B1F-9927-F47654963AB8}"/>
          </ac:picMkLst>
        </pc:picChg>
      </pc:sldChg>
      <pc:sldChg chg="modSp">
        <pc:chgData name="Jojo John Moolayil" userId="a85ff9d5effd5865" providerId="LiveId" clId="{28F8BCF7-9BCB-4D37-A950-90472A8DD974}" dt="2017-10-15T06:10:59.623" v="915" actId="20577"/>
        <pc:sldMkLst>
          <pc:docMk/>
          <pc:sldMk cId="2718389083" sldId="284"/>
        </pc:sldMkLst>
        <pc:spChg chg="mod">
          <ac:chgData name="Jojo John Moolayil" userId="a85ff9d5effd5865" providerId="LiveId" clId="{28F8BCF7-9BCB-4D37-A950-90472A8DD974}" dt="2017-10-15T06:10:59.623" v="915" actId="20577"/>
          <ac:spMkLst>
            <pc:docMk/>
            <pc:sldMk cId="2718389083" sldId="284"/>
            <ac:spMk id="222" creationId="{00000000-0000-0000-0000-000000000000}"/>
          </ac:spMkLst>
        </pc:spChg>
      </pc:sldChg>
      <pc:sldChg chg="addSp modSp">
        <pc:chgData name="Jojo John Moolayil" userId="a85ff9d5effd5865" providerId="LiveId" clId="{28F8BCF7-9BCB-4D37-A950-90472A8DD974}" dt="2017-10-16T17:46:51.629" v="7391" actId="1036"/>
        <pc:sldMkLst>
          <pc:docMk/>
          <pc:sldMk cId="981243545" sldId="287"/>
        </pc:sldMkLst>
        <pc:spChg chg="mod">
          <ac:chgData name="Jojo John Moolayil" userId="a85ff9d5effd5865" providerId="LiveId" clId="{28F8BCF7-9BCB-4D37-A950-90472A8DD974}" dt="2017-10-16T17:46:51.629" v="7391" actId="1036"/>
          <ac:spMkLst>
            <pc:docMk/>
            <pc:sldMk cId="981243545" sldId="287"/>
            <ac:spMk id="2" creationId="{320FB080-C4DA-46A0-867B-48B31DCA462D}"/>
          </ac:spMkLst>
        </pc:spChg>
        <pc:spChg chg="mod">
          <ac:chgData name="Jojo John Moolayil" userId="a85ff9d5effd5865" providerId="LiveId" clId="{28F8BCF7-9BCB-4D37-A950-90472A8DD974}" dt="2017-10-16T17:46:51.629" v="7391" actId="1036"/>
          <ac:spMkLst>
            <pc:docMk/>
            <pc:sldMk cId="981243545" sldId="287"/>
            <ac:spMk id="5" creationId="{FA3BED28-5E51-4050-9B3B-77989A1644BC}"/>
          </ac:spMkLst>
        </pc:spChg>
        <pc:spChg chg="add mod">
          <ac:chgData name="Jojo John Moolayil" userId="a85ff9d5effd5865" providerId="LiveId" clId="{28F8BCF7-9BCB-4D37-A950-90472A8DD974}" dt="2017-10-16T17:46:51.629" v="7391" actId="1036"/>
          <ac:spMkLst>
            <pc:docMk/>
            <pc:sldMk cId="981243545" sldId="287"/>
            <ac:spMk id="8" creationId="{03A4DE48-5207-4617-AA95-C1AEF4184F49}"/>
          </ac:spMkLst>
        </pc:spChg>
        <pc:spChg chg="add mod">
          <ac:chgData name="Jojo John Moolayil" userId="a85ff9d5effd5865" providerId="LiveId" clId="{28F8BCF7-9BCB-4D37-A950-90472A8DD974}" dt="2017-10-16T17:46:51.629" v="7391" actId="1036"/>
          <ac:spMkLst>
            <pc:docMk/>
            <pc:sldMk cId="981243545" sldId="287"/>
            <ac:spMk id="9" creationId="{E192F7F5-CE3E-45E3-9336-6BFD7B964CD9}"/>
          </ac:spMkLst>
        </pc:spChg>
        <pc:picChg chg="mod">
          <ac:chgData name="Jojo John Moolayil" userId="a85ff9d5effd5865" providerId="LiveId" clId="{28F8BCF7-9BCB-4D37-A950-90472A8DD974}" dt="2017-10-16T17:46:51.629" v="7391" actId="1036"/>
          <ac:picMkLst>
            <pc:docMk/>
            <pc:sldMk cId="981243545" sldId="287"/>
            <ac:picMk id="4" creationId="{3B004890-3C0B-4027-807A-1F432C41FAD1}"/>
          </ac:picMkLst>
        </pc:picChg>
      </pc:sldChg>
      <pc:sldChg chg="modSp">
        <pc:chgData name="Jojo John Moolayil" userId="a85ff9d5effd5865" providerId="LiveId" clId="{28F8BCF7-9BCB-4D37-A950-90472A8DD974}" dt="2017-10-16T18:38:17.666" v="7483" actId="20577"/>
        <pc:sldMkLst>
          <pc:docMk/>
          <pc:sldMk cId="667128631" sldId="288"/>
        </pc:sldMkLst>
        <pc:spChg chg="mod">
          <ac:chgData name="Jojo John Moolayil" userId="a85ff9d5effd5865" providerId="LiveId" clId="{28F8BCF7-9BCB-4D37-A950-90472A8DD974}" dt="2017-10-16T18:38:17.666" v="7483" actId="20577"/>
          <ac:spMkLst>
            <pc:docMk/>
            <pc:sldMk cId="667128631" sldId="288"/>
            <ac:spMk id="3" creationId="{07DEE70E-C98F-4E77-8682-DA45318A561F}"/>
          </ac:spMkLst>
        </pc:spChg>
      </pc:sldChg>
      <pc:sldChg chg="addSp delSp modSp">
        <pc:chgData name="Jojo John Moolayil" userId="a85ff9d5effd5865" providerId="LiveId" clId="{28F8BCF7-9BCB-4D37-A950-90472A8DD974}" dt="2017-10-26T12:30:02.281" v="7824" actId="313"/>
        <pc:sldMkLst>
          <pc:docMk/>
          <pc:sldMk cId="1231743782" sldId="289"/>
        </pc:sldMkLst>
        <pc:spChg chg="mod">
          <ac:chgData name="Jojo John Moolayil" userId="a85ff9d5effd5865" providerId="LiveId" clId="{28F8BCF7-9BCB-4D37-A950-90472A8DD974}" dt="2017-10-15T10:07:05.820" v="4552" actId="1035"/>
          <ac:spMkLst>
            <pc:docMk/>
            <pc:sldMk cId="1231743782" sldId="289"/>
            <ac:spMk id="4" creationId="{63709DA7-549C-4A36-8982-4353BB6668D9}"/>
          </ac:spMkLst>
        </pc:spChg>
        <pc:spChg chg="del">
          <ac:chgData name="Jojo John Moolayil" userId="a85ff9d5effd5865" providerId="LiveId" clId="{28F8BCF7-9BCB-4D37-A950-90472A8DD974}" dt="2017-10-15T10:02:08.181" v="4273" actId="478"/>
          <ac:spMkLst>
            <pc:docMk/>
            <pc:sldMk cId="1231743782" sldId="289"/>
            <ac:spMk id="5" creationId="{3DAF81A5-4D93-42C7-80E4-0BBA904867FE}"/>
          </ac:spMkLst>
        </pc:spChg>
        <pc:spChg chg="mod">
          <ac:chgData name="Jojo John Moolayil" userId="a85ff9d5effd5865" providerId="LiveId" clId="{28F8BCF7-9BCB-4D37-A950-90472A8DD974}" dt="2017-10-15T10:07:05.820" v="4552" actId="1035"/>
          <ac:spMkLst>
            <pc:docMk/>
            <pc:sldMk cId="1231743782" sldId="289"/>
            <ac:spMk id="6" creationId="{725309C4-54E4-47DD-BD0F-2D5FD0F4F283}"/>
          </ac:spMkLst>
        </pc:spChg>
        <pc:spChg chg="add mod">
          <ac:chgData name="Jojo John Moolayil" userId="a85ff9d5effd5865" providerId="LiveId" clId="{28F8BCF7-9BCB-4D37-A950-90472A8DD974}" dt="2017-10-15T10:07:05.820" v="4552" actId="1035"/>
          <ac:spMkLst>
            <pc:docMk/>
            <pc:sldMk cId="1231743782" sldId="289"/>
            <ac:spMk id="14" creationId="{0D031B29-4109-45B5-87D0-4C58465A26D9}"/>
          </ac:spMkLst>
        </pc:spChg>
        <pc:spChg chg="add mod">
          <ac:chgData name="Jojo John Moolayil" userId="a85ff9d5effd5865" providerId="LiveId" clId="{28F8BCF7-9BCB-4D37-A950-90472A8DD974}" dt="2017-10-15T10:07:05.820" v="4552" actId="1035"/>
          <ac:spMkLst>
            <pc:docMk/>
            <pc:sldMk cId="1231743782" sldId="289"/>
            <ac:spMk id="15" creationId="{87673DFA-6118-46FA-8BFF-DC511E5D9855}"/>
          </ac:spMkLst>
        </pc:spChg>
        <pc:spChg chg="add del mod">
          <ac:chgData name="Jojo John Moolayil" userId="a85ff9d5effd5865" providerId="LiveId" clId="{28F8BCF7-9BCB-4D37-A950-90472A8DD974}" dt="2017-10-15T10:07:08.388" v="4556" actId="1076"/>
          <ac:spMkLst>
            <pc:docMk/>
            <pc:sldMk cId="1231743782" sldId="289"/>
            <ac:spMk id="16" creationId="{74FD578C-0AA4-4E6F-8CF6-F5ADC770A917}"/>
          </ac:spMkLst>
        </pc:spChg>
        <pc:spChg chg="del">
          <ac:chgData name="Jojo John Moolayil" userId="a85ff9d5effd5865" providerId="LiveId" clId="{28F8BCF7-9BCB-4D37-A950-90472A8DD974}" dt="2017-10-15T10:01:39.463" v="4263" actId="478"/>
          <ac:spMkLst>
            <pc:docMk/>
            <pc:sldMk cId="1231743782" sldId="289"/>
            <ac:spMk id="17" creationId="{B702F079-19BC-4017-9D74-1EE5394F9729}"/>
          </ac:spMkLst>
        </pc:spChg>
        <pc:spChg chg="add del mod">
          <ac:chgData name="Jojo John Moolayil" userId="a85ff9d5effd5865" providerId="LiveId" clId="{28F8BCF7-9BCB-4D37-A950-90472A8DD974}" dt="2017-10-15T10:07:08.388" v="4556" actId="1076"/>
          <ac:spMkLst>
            <pc:docMk/>
            <pc:sldMk cId="1231743782" sldId="289"/>
            <ac:spMk id="18" creationId="{E2896C9F-3AE3-421C-B052-E4FB2E560457}"/>
          </ac:spMkLst>
        </pc:spChg>
        <pc:spChg chg="add mod">
          <ac:chgData name="Jojo John Moolayil" userId="a85ff9d5effd5865" providerId="LiveId" clId="{28F8BCF7-9BCB-4D37-A950-90472A8DD974}" dt="2017-10-15T10:08:09.074" v="4742" actId="20577"/>
          <ac:spMkLst>
            <pc:docMk/>
            <pc:sldMk cId="1231743782" sldId="289"/>
            <ac:spMk id="19" creationId="{171319E9-A575-4CEA-9983-45B094FD826C}"/>
          </ac:spMkLst>
        </pc:spChg>
        <pc:spChg chg="add mod">
          <ac:chgData name="Jojo John Moolayil" userId="a85ff9d5effd5865" providerId="LiveId" clId="{28F8BCF7-9BCB-4D37-A950-90472A8DD974}" dt="2017-10-26T12:30:02.281" v="7824" actId="313"/>
          <ac:spMkLst>
            <pc:docMk/>
            <pc:sldMk cId="1231743782" sldId="289"/>
            <ac:spMk id="20" creationId="{8F4976C1-FEDB-4090-A420-E0D2DAB73DDF}"/>
          </ac:spMkLst>
        </pc:spChg>
        <pc:spChg chg="add mod">
          <ac:chgData name="Jojo John Moolayil" userId="a85ff9d5effd5865" providerId="LiveId" clId="{28F8BCF7-9BCB-4D37-A950-90472A8DD974}" dt="2017-10-15T10:08:53.267" v="4747" actId="1076"/>
          <ac:spMkLst>
            <pc:docMk/>
            <pc:sldMk cId="1231743782" sldId="289"/>
            <ac:spMk id="21" creationId="{F7FFFF0C-8B3A-4147-BB91-28BB0CEF2407}"/>
          </ac:spMkLst>
        </pc:spChg>
        <pc:spChg chg="add del mod">
          <ac:chgData name="Jojo John Moolayil" userId="a85ff9d5effd5865" providerId="LiveId" clId="{28F8BCF7-9BCB-4D37-A950-90472A8DD974}" dt="2017-10-15T10:08:34.368" v="4743" actId="478"/>
          <ac:spMkLst>
            <pc:docMk/>
            <pc:sldMk cId="1231743782" sldId="289"/>
            <ac:spMk id="22" creationId="{C96BA878-330E-4D87-97E6-3AA8EAD234BD}"/>
          </ac:spMkLst>
        </pc:spChg>
        <pc:spChg chg="mod">
          <ac:chgData name="Jojo John Moolayil" userId="a85ff9d5effd5865" providerId="LiveId" clId="{28F8BCF7-9BCB-4D37-A950-90472A8DD974}" dt="2017-10-15T10:07:05.820" v="4552" actId="1035"/>
          <ac:spMkLst>
            <pc:docMk/>
            <pc:sldMk cId="1231743782" sldId="289"/>
            <ac:spMk id="23" creationId="{AF6B1280-1B28-49AC-A415-F39B76F3E936}"/>
          </ac:spMkLst>
        </pc:spChg>
        <pc:spChg chg="add del mod">
          <ac:chgData name="Jojo John Moolayil" userId="a85ff9d5effd5865" providerId="LiveId" clId="{28F8BCF7-9BCB-4D37-A950-90472A8DD974}" dt="2017-10-15T10:08:36.158" v="4744" actId="478"/>
          <ac:spMkLst>
            <pc:docMk/>
            <pc:sldMk cId="1231743782" sldId="289"/>
            <ac:spMk id="24" creationId="{C7FE2431-7A7D-402C-BE29-9DC61BB669B9}"/>
          </ac:spMkLst>
        </pc:spChg>
        <pc:spChg chg="mod">
          <ac:chgData name="Jojo John Moolayil" userId="a85ff9d5effd5865" providerId="LiveId" clId="{28F8BCF7-9BCB-4D37-A950-90472A8DD974}" dt="2017-10-15T10:01:22.514" v="4260" actId="20577"/>
          <ac:spMkLst>
            <pc:docMk/>
            <pc:sldMk cId="1231743782" sldId="289"/>
            <ac:spMk id="252" creationId="{00000000-0000-0000-0000-000000000000}"/>
          </ac:spMkLst>
        </pc:spChg>
        <pc:picChg chg="del">
          <ac:chgData name="Jojo John Moolayil" userId="a85ff9d5effd5865" providerId="LiveId" clId="{28F8BCF7-9BCB-4D37-A950-90472A8DD974}" dt="2017-10-15T10:03:32.481" v="4336" actId="478"/>
          <ac:picMkLst>
            <pc:docMk/>
            <pc:sldMk cId="1231743782" sldId="289"/>
            <ac:picMk id="8" creationId="{007F5CD5-4590-41D6-AC5F-35B9A7ECCE1F}"/>
          </ac:picMkLst>
        </pc:picChg>
        <pc:picChg chg="del">
          <ac:chgData name="Jojo John Moolayil" userId="a85ff9d5effd5865" providerId="LiveId" clId="{28F8BCF7-9BCB-4D37-A950-90472A8DD974}" dt="2017-10-15T10:01:37.741" v="4262" actId="478"/>
          <ac:picMkLst>
            <pc:docMk/>
            <pc:sldMk cId="1231743782" sldId="289"/>
            <ac:picMk id="9" creationId="{3757EB45-4B97-4658-BA01-B5B449FF3DB3}"/>
          </ac:picMkLst>
        </pc:picChg>
        <pc:picChg chg="del">
          <ac:chgData name="Jojo John Moolayil" userId="a85ff9d5effd5865" providerId="LiveId" clId="{28F8BCF7-9BCB-4D37-A950-90472A8DD974}" dt="2017-10-15T10:01:36.080" v="4261" actId="478"/>
          <ac:picMkLst>
            <pc:docMk/>
            <pc:sldMk cId="1231743782" sldId="289"/>
            <ac:picMk id="10" creationId="{BFE50E7A-6229-4ABE-AD82-F175924E443A}"/>
          </ac:picMkLst>
        </pc:picChg>
        <pc:picChg chg="add mod">
          <ac:chgData name="Jojo John Moolayil" userId="a85ff9d5effd5865" providerId="LiveId" clId="{28F8BCF7-9BCB-4D37-A950-90472A8DD974}" dt="2017-10-15T10:09:09.704" v="4798" actId="1076"/>
          <ac:picMkLst>
            <pc:docMk/>
            <pc:sldMk cId="1231743782" sldId="289"/>
            <ac:picMk id="13" creationId="{2BFA22F5-7C1E-4513-B726-E0F180F15076}"/>
          </ac:picMkLst>
        </pc:picChg>
      </pc:sldChg>
      <pc:sldChg chg="addSp delSp modSp">
        <pc:chgData name="Jojo John Moolayil" userId="a85ff9d5effd5865" providerId="LiveId" clId="{28F8BCF7-9BCB-4D37-A950-90472A8DD974}" dt="2017-10-15T09:11:15.649" v="2619" actId="6549"/>
        <pc:sldMkLst>
          <pc:docMk/>
          <pc:sldMk cId="882334586" sldId="290"/>
        </pc:sldMkLst>
        <pc:spChg chg="add mod">
          <ac:chgData name="Jojo John Moolayil" userId="a85ff9d5effd5865" providerId="LiveId" clId="{28F8BCF7-9BCB-4D37-A950-90472A8DD974}" dt="2017-10-15T08:53:32.503" v="1673" actId="1036"/>
          <ac:spMkLst>
            <pc:docMk/>
            <pc:sldMk cId="882334586" sldId="290"/>
            <ac:spMk id="2" creationId="{A45AFBB1-2C12-4252-9A93-8C1434FEC3E0}"/>
          </ac:spMkLst>
        </pc:spChg>
        <pc:spChg chg="del">
          <ac:chgData name="Jojo John Moolayil" userId="a85ff9d5effd5865" providerId="LiveId" clId="{28F8BCF7-9BCB-4D37-A950-90472A8DD974}" dt="2017-10-15T06:11:21.912" v="934" actId="478"/>
          <ac:spMkLst>
            <pc:docMk/>
            <pc:sldMk cId="882334586" sldId="290"/>
            <ac:spMk id="3" creationId="{CF1BFB15-FF88-4754-8453-76254B33E43D}"/>
          </ac:spMkLst>
        </pc:spChg>
        <pc:spChg chg="add mod ord">
          <ac:chgData name="Jojo John Moolayil" userId="a85ff9d5effd5865" providerId="LiveId" clId="{28F8BCF7-9BCB-4D37-A950-90472A8DD974}" dt="2017-10-15T08:53:05.054" v="1647" actId="167"/>
          <ac:spMkLst>
            <pc:docMk/>
            <pc:sldMk cId="882334586" sldId="290"/>
            <ac:spMk id="4" creationId="{2D1BA5D2-D40A-4CC3-AD60-40CC7A1499BE}"/>
          </ac:spMkLst>
        </pc:spChg>
        <pc:spChg chg="del">
          <ac:chgData name="Jojo John Moolayil" userId="a85ff9d5effd5865" providerId="LiveId" clId="{28F8BCF7-9BCB-4D37-A950-90472A8DD974}" dt="2017-10-15T06:11:25.624" v="936" actId="478"/>
          <ac:spMkLst>
            <pc:docMk/>
            <pc:sldMk cId="882334586" sldId="290"/>
            <ac:spMk id="6" creationId="{0144E786-D3B6-4E49-9F4F-112B4BC8DBC5}"/>
          </ac:spMkLst>
        </pc:spChg>
        <pc:spChg chg="add mod">
          <ac:chgData name="Jojo John Moolayil" userId="a85ff9d5effd5865" providerId="LiveId" clId="{28F8BCF7-9BCB-4D37-A950-90472A8DD974}" dt="2017-10-15T08:53:32.503" v="1673" actId="1036"/>
          <ac:spMkLst>
            <pc:docMk/>
            <pc:sldMk cId="882334586" sldId="290"/>
            <ac:spMk id="8" creationId="{D691701F-709B-4B97-B673-7298A021F121}"/>
          </ac:spMkLst>
        </pc:spChg>
        <pc:spChg chg="del">
          <ac:chgData name="Jojo John Moolayil" userId="a85ff9d5effd5865" providerId="LiveId" clId="{28F8BCF7-9BCB-4D37-A950-90472A8DD974}" dt="2017-10-15T06:11:21.912" v="934" actId="478"/>
          <ac:spMkLst>
            <pc:docMk/>
            <pc:sldMk cId="882334586" sldId="290"/>
            <ac:spMk id="9" creationId="{A0E67BB6-3AD8-494A-A920-F1973B7D9BBE}"/>
          </ac:spMkLst>
        </pc:spChg>
        <pc:spChg chg="mod">
          <ac:chgData name="Jojo John Moolayil" userId="a85ff9d5effd5865" providerId="LiveId" clId="{28F8BCF7-9BCB-4D37-A950-90472A8DD974}" dt="2017-10-15T08:53:32.503" v="1673" actId="1036"/>
          <ac:spMkLst>
            <pc:docMk/>
            <pc:sldMk cId="882334586" sldId="290"/>
            <ac:spMk id="10" creationId="{043F8DE1-1057-43E5-B58B-1890B0A65D3B}"/>
          </ac:spMkLst>
        </pc:spChg>
        <pc:spChg chg="del">
          <ac:chgData name="Jojo John Moolayil" userId="a85ff9d5effd5865" providerId="LiveId" clId="{28F8BCF7-9BCB-4D37-A950-90472A8DD974}" dt="2017-10-15T06:11:27.516" v="937" actId="478"/>
          <ac:spMkLst>
            <pc:docMk/>
            <pc:sldMk cId="882334586" sldId="290"/>
            <ac:spMk id="13" creationId="{05F278CB-DB8A-4A6B-AB89-B594C01604BA}"/>
          </ac:spMkLst>
        </pc:spChg>
        <pc:spChg chg="del">
          <ac:chgData name="Jojo John Moolayil" userId="a85ff9d5effd5865" providerId="LiveId" clId="{28F8BCF7-9BCB-4D37-A950-90472A8DD974}" dt="2017-10-15T06:11:21.912" v="934" actId="478"/>
          <ac:spMkLst>
            <pc:docMk/>
            <pc:sldMk cId="882334586" sldId="290"/>
            <ac:spMk id="15" creationId="{1C0AB03F-4ECF-4828-A3B2-420F6A537118}"/>
          </ac:spMkLst>
        </pc:spChg>
        <pc:spChg chg="del">
          <ac:chgData name="Jojo John Moolayil" userId="a85ff9d5effd5865" providerId="LiveId" clId="{28F8BCF7-9BCB-4D37-A950-90472A8DD974}" dt="2017-10-15T06:11:21.912" v="934" actId="478"/>
          <ac:spMkLst>
            <pc:docMk/>
            <pc:sldMk cId="882334586" sldId="290"/>
            <ac:spMk id="28" creationId="{EA449AF6-D23B-4433-B379-4AFF5ACC4CF0}"/>
          </ac:spMkLst>
        </pc:spChg>
        <pc:spChg chg="mod">
          <ac:chgData name="Jojo John Moolayil" userId="a85ff9d5effd5865" providerId="LiveId" clId="{28F8BCF7-9BCB-4D37-A950-90472A8DD974}" dt="2017-10-15T09:11:15.649" v="2619" actId="6549"/>
          <ac:spMkLst>
            <pc:docMk/>
            <pc:sldMk cId="882334586" sldId="290"/>
            <ac:spMk id="243" creationId="{00000000-0000-0000-0000-000000000000}"/>
          </ac:spMkLst>
        </pc:spChg>
        <pc:picChg chg="del">
          <ac:chgData name="Jojo John Moolayil" userId="a85ff9d5effd5865" providerId="LiveId" clId="{28F8BCF7-9BCB-4D37-A950-90472A8DD974}" dt="2017-10-15T06:11:23.793" v="935" actId="478"/>
          <ac:picMkLst>
            <pc:docMk/>
            <pc:sldMk cId="882334586" sldId="290"/>
            <ac:picMk id="16" creationId="{2C16D508-1BBC-4DFC-B72E-37C99A4219B2}"/>
          </ac:picMkLst>
        </pc:picChg>
        <pc:cxnChg chg="mod">
          <ac:chgData name="Jojo John Moolayil" userId="a85ff9d5effd5865" providerId="LiveId" clId="{28F8BCF7-9BCB-4D37-A950-90472A8DD974}" dt="2017-10-15T08:52:54.175" v="1646" actId="6549"/>
          <ac:cxnSpMkLst>
            <pc:docMk/>
            <pc:sldMk cId="882334586" sldId="290"/>
            <ac:cxnSpMk id="246" creationId="{00000000-0000-0000-0000-000000000000}"/>
          </ac:cxnSpMkLst>
        </pc:cxnChg>
        <pc:cxnChg chg="mod">
          <ac:chgData name="Jojo John Moolayil" userId="a85ff9d5effd5865" providerId="LiveId" clId="{28F8BCF7-9BCB-4D37-A950-90472A8DD974}" dt="2017-10-15T08:52:54.175" v="1646" actId="6549"/>
          <ac:cxnSpMkLst>
            <pc:docMk/>
            <pc:sldMk cId="882334586" sldId="290"/>
            <ac:cxnSpMk id="247" creationId="{00000000-0000-0000-0000-000000000000}"/>
          </ac:cxnSpMkLst>
        </pc:cxnChg>
      </pc:sldChg>
      <pc:sldChg chg="modSp">
        <pc:chgData name="Jojo John Moolayil" userId="a85ff9d5effd5865" providerId="LiveId" clId="{28F8BCF7-9BCB-4D37-A950-90472A8DD974}" dt="2017-10-15T15:44:44.311" v="7243" actId="14100"/>
        <pc:sldMkLst>
          <pc:docMk/>
          <pc:sldMk cId="4175359950" sldId="291"/>
        </pc:sldMkLst>
        <pc:spChg chg="mod">
          <ac:chgData name="Jojo John Moolayil" userId="a85ff9d5effd5865" providerId="LiveId" clId="{28F8BCF7-9BCB-4D37-A950-90472A8DD974}" dt="2017-10-15T15:42:24.932" v="7170" actId="1035"/>
          <ac:spMkLst>
            <pc:docMk/>
            <pc:sldMk cId="4175359950" sldId="291"/>
            <ac:spMk id="2" creationId="{324372D3-1C61-4774-A8BE-3979E503D2AA}"/>
          </ac:spMkLst>
        </pc:spChg>
        <pc:spChg chg="mod">
          <ac:chgData name="Jojo John Moolayil" userId="a85ff9d5effd5865" providerId="LiveId" clId="{28F8BCF7-9BCB-4D37-A950-90472A8DD974}" dt="2017-10-15T15:44:40.240" v="7242" actId="1035"/>
          <ac:spMkLst>
            <pc:docMk/>
            <pc:sldMk cId="4175359950" sldId="291"/>
            <ac:spMk id="3" creationId="{D452CBA1-A097-42DB-96D6-9ADBEAF5EFBA}"/>
          </ac:spMkLst>
        </pc:spChg>
        <pc:spChg chg="mod">
          <ac:chgData name="Jojo John Moolayil" userId="a85ff9d5effd5865" providerId="LiveId" clId="{28F8BCF7-9BCB-4D37-A950-90472A8DD974}" dt="2017-10-15T15:44:40.240" v="7242" actId="1035"/>
          <ac:spMkLst>
            <pc:docMk/>
            <pc:sldMk cId="4175359950" sldId="291"/>
            <ac:spMk id="4" creationId="{8BAF45BF-D024-484E-8B76-304A325C3AB7}"/>
          </ac:spMkLst>
        </pc:spChg>
        <pc:spChg chg="mod">
          <ac:chgData name="Jojo John Moolayil" userId="a85ff9d5effd5865" providerId="LiveId" clId="{28F8BCF7-9BCB-4D37-A950-90472A8DD974}" dt="2017-10-15T15:42:29.537" v="7190" actId="1036"/>
          <ac:spMkLst>
            <pc:docMk/>
            <pc:sldMk cId="4175359950" sldId="291"/>
            <ac:spMk id="5" creationId="{9C8C1F46-E8B7-4CE3-9DA0-DA9ADF86560F}"/>
          </ac:spMkLst>
        </pc:spChg>
        <pc:spChg chg="mod">
          <ac:chgData name="Jojo John Moolayil" userId="a85ff9d5effd5865" providerId="LiveId" clId="{28F8BCF7-9BCB-4D37-A950-90472A8DD974}" dt="2017-10-15T15:44:44.311" v="7243" actId="14100"/>
          <ac:spMkLst>
            <pc:docMk/>
            <pc:sldMk cId="4175359950" sldId="291"/>
            <ac:spMk id="11" creationId="{F153A127-0B0B-43EC-9860-26677964383A}"/>
          </ac:spMkLst>
        </pc:spChg>
        <pc:spChg chg="mod">
          <ac:chgData name="Jojo John Moolayil" userId="a85ff9d5effd5865" providerId="LiveId" clId="{28F8BCF7-9BCB-4D37-A950-90472A8DD974}" dt="2017-10-15T15:44:40.240" v="7242" actId="1035"/>
          <ac:spMkLst>
            <pc:docMk/>
            <pc:sldMk cId="4175359950" sldId="291"/>
            <ac:spMk id="13" creationId="{5E0DB711-9ECD-4DFE-AF5F-73F72522216C}"/>
          </ac:spMkLst>
        </pc:spChg>
        <pc:spChg chg="mod">
          <ac:chgData name="Jojo John Moolayil" userId="a85ff9d5effd5865" providerId="LiveId" clId="{28F8BCF7-9BCB-4D37-A950-90472A8DD974}" dt="2017-10-15T15:44:40.240" v="7242" actId="1035"/>
          <ac:spMkLst>
            <pc:docMk/>
            <pc:sldMk cId="4175359950" sldId="291"/>
            <ac:spMk id="15" creationId="{62403051-CD7D-46A5-BA5D-02BAAD7F1D6C}"/>
          </ac:spMkLst>
        </pc:spChg>
        <pc:spChg chg="mod">
          <ac:chgData name="Jojo John Moolayil" userId="a85ff9d5effd5865" providerId="LiveId" clId="{28F8BCF7-9BCB-4D37-A950-90472A8DD974}" dt="2017-10-15T15:44:40.240" v="7242" actId="1035"/>
          <ac:spMkLst>
            <pc:docMk/>
            <pc:sldMk cId="4175359950" sldId="291"/>
            <ac:spMk id="16" creationId="{E996C066-BAB1-4D54-9837-F52DB8E4434B}"/>
          </ac:spMkLst>
        </pc:spChg>
        <pc:spChg chg="mod">
          <ac:chgData name="Jojo John Moolayil" userId="a85ff9d5effd5865" providerId="LiveId" clId="{28F8BCF7-9BCB-4D37-A950-90472A8DD974}" dt="2017-10-15T15:44:40.240" v="7242" actId="1035"/>
          <ac:spMkLst>
            <pc:docMk/>
            <pc:sldMk cId="4175359950" sldId="291"/>
            <ac:spMk id="17" creationId="{16B2A4B4-CB99-4CDC-80CB-82FD5655B6EA}"/>
          </ac:spMkLst>
        </pc:spChg>
        <pc:spChg chg="mod">
          <ac:chgData name="Jojo John Moolayil" userId="a85ff9d5effd5865" providerId="LiveId" clId="{28F8BCF7-9BCB-4D37-A950-90472A8DD974}" dt="2017-10-15T15:44:40.240" v="7242" actId="1035"/>
          <ac:spMkLst>
            <pc:docMk/>
            <pc:sldMk cId="4175359950" sldId="291"/>
            <ac:spMk id="19" creationId="{A66E4D35-FC1B-4893-805E-DDD5AD904D37}"/>
          </ac:spMkLst>
        </pc:spChg>
        <pc:cxnChg chg="mod">
          <ac:chgData name="Jojo John Moolayil" userId="a85ff9d5effd5865" providerId="LiveId" clId="{28F8BCF7-9BCB-4D37-A950-90472A8DD974}" dt="2017-10-15T15:44:40.240" v="7242" actId="1035"/>
          <ac:cxnSpMkLst>
            <pc:docMk/>
            <pc:sldMk cId="4175359950" sldId="291"/>
            <ac:cxnSpMk id="7" creationId="{550BB361-3D15-426C-A35A-5C79B4A3DF6E}"/>
          </ac:cxnSpMkLst>
        </pc:cxnChg>
      </pc:sldChg>
      <pc:sldChg chg="addSp delSp modSp">
        <pc:chgData name="Jojo John Moolayil" userId="a85ff9d5effd5865" providerId="LiveId" clId="{28F8BCF7-9BCB-4D37-A950-90472A8DD974}" dt="2017-10-17T08:26:23.104" v="7573" actId="20577"/>
        <pc:sldMkLst>
          <pc:docMk/>
          <pc:sldMk cId="1518385409" sldId="292"/>
        </pc:sldMkLst>
        <pc:spChg chg="add del mod">
          <ac:chgData name="Jojo John Moolayil" userId="a85ff9d5effd5865" providerId="LiveId" clId="{28F8BCF7-9BCB-4D37-A950-90472A8DD974}" dt="2017-10-15T05:16:16.708" v="28" actId="478"/>
          <ac:spMkLst>
            <pc:docMk/>
            <pc:sldMk cId="1518385409" sldId="292"/>
            <ac:spMk id="2" creationId="{8E2545AB-DBAD-483E-AC85-DE18FD4ED13D}"/>
          </ac:spMkLst>
        </pc:spChg>
        <pc:spChg chg="del">
          <ac:chgData name="Jojo John Moolayil" userId="a85ff9d5effd5865" providerId="LiveId" clId="{28F8BCF7-9BCB-4D37-A950-90472A8DD974}" dt="2017-10-15T04:57:20.008" v="4" actId="478"/>
          <ac:spMkLst>
            <pc:docMk/>
            <pc:sldMk cId="1518385409" sldId="292"/>
            <ac:spMk id="3" creationId="{07DEE70E-C98F-4E77-8682-DA45318A561F}"/>
          </ac:spMkLst>
        </pc:spChg>
        <pc:spChg chg="add del mod">
          <ac:chgData name="Jojo John Moolayil" userId="a85ff9d5effd5865" providerId="LiveId" clId="{28F8BCF7-9BCB-4D37-A950-90472A8DD974}" dt="2017-10-15T05:16:24.182" v="29" actId="478"/>
          <ac:spMkLst>
            <pc:docMk/>
            <pc:sldMk cId="1518385409" sldId="292"/>
            <ac:spMk id="4" creationId="{544536E3-0843-4EBC-93B0-7EE998ED8346}"/>
          </ac:spMkLst>
        </pc:spChg>
        <pc:spChg chg="add del mod">
          <ac:chgData name="Jojo John Moolayil" userId="a85ff9d5effd5865" providerId="LiveId" clId="{28F8BCF7-9BCB-4D37-A950-90472A8DD974}" dt="2017-10-15T05:16:24.182" v="29" actId="478"/>
          <ac:spMkLst>
            <pc:docMk/>
            <pc:sldMk cId="1518385409" sldId="292"/>
            <ac:spMk id="5" creationId="{13767C87-2604-4CB4-90AD-AF2EFF548379}"/>
          </ac:spMkLst>
        </pc:spChg>
        <pc:spChg chg="mod">
          <ac:chgData name="Jojo John Moolayil" userId="a85ff9d5effd5865" providerId="LiveId" clId="{28F8BCF7-9BCB-4D37-A950-90472A8DD974}" dt="2017-10-17T08:26:23.104" v="7573" actId="20577"/>
          <ac:spMkLst>
            <pc:docMk/>
            <pc:sldMk cId="1518385409" sldId="292"/>
            <ac:spMk id="6" creationId="{10EFF486-05F5-4D7E-94B3-FD5353390C18}"/>
          </ac:spMkLst>
        </pc:spChg>
        <pc:spChg chg="del">
          <ac:chgData name="Jojo John Moolayil" userId="a85ff9d5effd5865" providerId="LiveId" clId="{28F8BCF7-9BCB-4D37-A950-90472A8DD974}" dt="2017-10-15T04:57:17.853" v="3" actId="478"/>
          <ac:spMkLst>
            <pc:docMk/>
            <pc:sldMk cId="1518385409" sldId="292"/>
            <ac:spMk id="7" creationId="{B25F051F-1FAA-4B9C-9460-F960ABFAFD68}"/>
          </ac:spMkLst>
        </pc:spChg>
        <pc:spChg chg="add del mod">
          <ac:chgData name="Jojo John Moolayil" userId="a85ff9d5effd5865" providerId="LiveId" clId="{28F8BCF7-9BCB-4D37-A950-90472A8DD974}" dt="2017-10-15T05:16:16.708" v="28" actId="478"/>
          <ac:spMkLst>
            <pc:docMk/>
            <pc:sldMk cId="1518385409" sldId="292"/>
            <ac:spMk id="8" creationId="{610624B9-BC2E-488C-9FBB-9C586882DAB9}"/>
          </ac:spMkLst>
        </pc:spChg>
        <pc:spChg chg="add del mod">
          <ac:chgData name="Jojo John Moolayil" userId="a85ff9d5effd5865" providerId="LiveId" clId="{28F8BCF7-9BCB-4D37-A950-90472A8DD974}" dt="2017-10-15T04:59:46.201" v="17" actId="1036"/>
          <ac:spMkLst>
            <pc:docMk/>
            <pc:sldMk cId="1518385409" sldId="292"/>
            <ac:spMk id="9" creationId="{36B26AA6-4102-4E9F-98E3-271C0C9E7DA2}"/>
          </ac:spMkLst>
        </pc:spChg>
        <pc:spChg chg="add del mod">
          <ac:chgData name="Jojo John Moolayil" userId="a85ff9d5effd5865" providerId="LiveId" clId="{28F8BCF7-9BCB-4D37-A950-90472A8DD974}" dt="2017-10-15T05:16:24.182" v="29" actId="478"/>
          <ac:spMkLst>
            <pc:docMk/>
            <pc:sldMk cId="1518385409" sldId="292"/>
            <ac:spMk id="10" creationId="{1C90946C-ADC6-4980-A6FA-2F376127CE7D}"/>
          </ac:spMkLst>
        </pc:spChg>
        <pc:spChg chg="add del mod">
          <ac:chgData name="Jojo John Moolayil" userId="a85ff9d5effd5865" providerId="LiveId" clId="{28F8BCF7-9BCB-4D37-A950-90472A8DD974}" dt="2017-10-15T05:03:09.401" v="23" actId="1036"/>
          <ac:spMkLst>
            <pc:docMk/>
            <pc:sldMk cId="1518385409" sldId="292"/>
            <ac:spMk id="11" creationId="{E05D6D37-0D6D-4D3F-A005-0F321CFF0685}"/>
          </ac:spMkLst>
        </pc:spChg>
        <pc:spChg chg="add del mod">
          <ac:chgData name="Jojo John Moolayil" userId="a85ff9d5effd5865" providerId="LiveId" clId="{28F8BCF7-9BCB-4D37-A950-90472A8DD974}" dt="2017-10-15T05:16:16.708" v="28" actId="478"/>
          <ac:spMkLst>
            <pc:docMk/>
            <pc:sldMk cId="1518385409" sldId="292"/>
            <ac:spMk id="12" creationId="{A95E281C-6324-4F9A-825A-67C235A5EE7F}"/>
          </ac:spMkLst>
        </pc:spChg>
        <pc:spChg chg="add del mod">
          <ac:chgData name="Jojo John Moolayil" userId="a85ff9d5effd5865" providerId="LiveId" clId="{28F8BCF7-9BCB-4D37-A950-90472A8DD974}" dt="2017-10-15T05:16:16.708" v="28" actId="478"/>
          <ac:spMkLst>
            <pc:docMk/>
            <pc:sldMk cId="1518385409" sldId="292"/>
            <ac:spMk id="13" creationId="{B4BCF02B-394F-4D8B-9E90-31A911B18523}"/>
          </ac:spMkLst>
        </pc:spChg>
        <pc:spChg chg="add mod">
          <ac:chgData name="Jojo John Moolayil" userId="a85ff9d5effd5865" providerId="LiveId" clId="{28F8BCF7-9BCB-4D37-A950-90472A8DD974}" dt="2017-10-17T08:26:23.104" v="7573" actId="20577"/>
          <ac:spMkLst>
            <pc:docMk/>
            <pc:sldMk cId="1518385409" sldId="292"/>
            <ac:spMk id="14" creationId="{85FAE71B-5294-4407-BF0A-504727BFBBE9}"/>
          </ac:spMkLst>
        </pc:spChg>
        <pc:spChg chg="add del mod">
          <ac:chgData name="Jojo John Moolayil" userId="a85ff9d5effd5865" providerId="LiveId" clId="{28F8BCF7-9BCB-4D37-A950-90472A8DD974}" dt="2017-10-15T05:34:11.438" v="59" actId="478"/>
          <ac:spMkLst>
            <pc:docMk/>
            <pc:sldMk cId="1518385409" sldId="292"/>
            <ac:spMk id="16" creationId="{B80641FC-AAB2-4FF4-A999-1AA363D2957B}"/>
          </ac:spMkLst>
        </pc:spChg>
        <pc:spChg chg="add mod">
          <ac:chgData name="Jojo John Moolayil" userId="a85ff9d5effd5865" providerId="LiveId" clId="{28F8BCF7-9BCB-4D37-A950-90472A8DD974}" dt="2017-10-17T08:26:23.104" v="7573" actId="20577"/>
          <ac:spMkLst>
            <pc:docMk/>
            <pc:sldMk cId="1518385409" sldId="292"/>
            <ac:spMk id="17" creationId="{09FE0E77-6805-4882-B2A1-AF5E7EBF4AAD}"/>
          </ac:spMkLst>
        </pc:spChg>
        <pc:spChg chg="add mod">
          <ac:chgData name="Jojo John Moolayil" userId="a85ff9d5effd5865" providerId="LiveId" clId="{28F8BCF7-9BCB-4D37-A950-90472A8DD974}" dt="2017-10-17T08:26:23.104" v="7573" actId="20577"/>
          <ac:spMkLst>
            <pc:docMk/>
            <pc:sldMk cId="1518385409" sldId="292"/>
            <ac:spMk id="18" creationId="{A130B0E1-31BB-4525-A2DF-CA0C66B001EE}"/>
          </ac:spMkLst>
        </pc:spChg>
        <pc:spChg chg="add mod">
          <ac:chgData name="Jojo John Moolayil" userId="a85ff9d5effd5865" providerId="LiveId" clId="{28F8BCF7-9BCB-4D37-A950-90472A8DD974}" dt="2017-10-17T08:26:23.104" v="7573" actId="20577"/>
          <ac:spMkLst>
            <pc:docMk/>
            <pc:sldMk cId="1518385409" sldId="292"/>
            <ac:spMk id="19" creationId="{9E7E38E8-FF57-496F-B7EE-31C4DC134BCE}"/>
          </ac:spMkLst>
        </pc:spChg>
        <pc:spChg chg="mod">
          <ac:chgData name="Jojo John Moolayil" userId="a85ff9d5effd5865" providerId="LiveId" clId="{28F8BCF7-9BCB-4D37-A950-90472A8DD974}" dt="2017-10-17T08:26:23.104" v="7573" actId="20577"/>
          <ac:spMkLst>
            <pc:docMk/>
            <pc:sldMk cId="1518385409" sldId="292"/>
            <ac:spMk id="243" creationId="{00000000-0000-0000-0000-000000000000}"/>
          </ac:spMkLst>
        </pc:spChg>
        <pc:picChg chg="add mod">
          <ac:chgData name="Jojo John Moolayil" userId="a85ff9d5effd5865" providerId="LiveId" clId="{28F8BCF7-9BCB-4D37-A950-90472A8DD974}" dt="2017-10-17T08:26:23.104" v="7573" actId="20577"/>
          <ac:picMkLst>
            <pc:docMk/>
            <pc:sldMk cId="1518385409" sldId="292"/>
            <ac:picMk id="15" creationId="{0F747F95-FB83-43B7-8A6C-0CDF53F4856C}"/>
          </ac:picMkLst>
        </pc:picChg>
        <pc:cxnChg chg="mod">
          <ac:chgData name="Jojo John Moolayil" userId="a85ff9d5effd5865" providerId="LiveId" clId="{28F8BCF7-9BCB-4D37-A950-90472A8DD974}" dt="2017-10-17T08:26:23.104" v="7573" actId="20577"/>
          <ac:cxnSpMkLst>
            <pc:docMk/>
            <pc:sldMk cId="1518385409" sldId="292"/>
            <ac:cxnSpMk id="246" creationId="{00000000-0000-0000-0000-000000000000}"/>
          </ac:cxnSpMkLst>
        </pc:cxnChg>
        <pc:cxnChg chg="mod">
          <ac:chgData name="Jojo John Moolayil" userId="a85ff9d5effd5865" providerId="LiveId" clId="{28F8BCF7-9BCB-4D37-A950-90472A8DD974}" dt="2017-10-17T08:26:23.104" v="7573" actId="20577"/>
          <ac:cxnSpMkLst>
            <pc:docMk/>
            <pc:sldMk cId="1518385409" sldId="292"/>
            <ac:cxnSpMk id="247" creationId="{00000000-0000-0000-0000-000000000000}"/>
          </ac:cxnSpMkLst>
        </pc:cxnChg>
      </pc:sldChg>
      <pc:sldChg chg="modSp add">
        <pc:chgData name="Jojo John Moolayil" userId="a85ff9d5effd5865" providerId="LiveId" clId="{28F8BCF7-9BCB-4D37-A950-90472A8DD974}" dt="2017-10-17T10:11:48.919" v="7675" actId="404"/>
        <pc:sldMkLst>
          <pc:docMk/>
          <pc:sldMk cId="1354823753" sldId="293"/>
        </pc:sldMkLst>
        <pc:spChg chg="mod">
          <ac:chgData name="Jojo John Moolayil" userId="a85ff9d5effd5865" providerId="LiveId" clId="{28F8BCF7-9BCB-4D37-A950-90472A8DD974}" dt="2017-10-17T10:11:48.919" v="7675" actId="404"/>
          <ac:spMkLst>
            <pc:docMk/>
            <pc:sldMk cId="1354823753" sldId="293"/>
            <ac:spMk id="222" creationId="{00000000-0000-0000-0000-000000000000}"/>
          </ac:spMkLst>
        </pc:spChg>
      </pc:sldChg>
      <pc:sldChg chg="addSp delSp modSp add">
        <pc:chgData name="Jojo John Moolayil" userId="a85ff9d5effd5865" providerId="LiveId" clId="{28F8BCF7-9BCB-4D37-A950-90472A8DD974}" dt="2017-10-26T12:28:38.929" v="7758"/>
        <pc:sldMkLst>
          <pc:docMk/>
          <pc:sldMk cId="70022509" sldId="294"/>
        </pc:sldMkLst>
        <pc:spChg chg="mod">
          <ac:chgData name="Jojo John Moolayil" userId="a85ff9d5effd5865" providerId="LiveId" clId="{28F8BCF7-9BCB-4D37-A950-90472A8DD974}" dt="2017-10-15T05:54:50.242" v="735" actId="13822"/>
          <ac:spMkLst>
            <pc:docMk/>
            <pc:sldMk cId="70022509" sldId="294"/>
            <ac:spMk id="2" creationId="{00000000-0000-0000-0000-000000000000}"/>
          </ac:spMkLst>
        </pc:spChg>
        <pc:spChg chg="del mod">
          <ac:chgData name="Jojo John Moolayil" userId="a85ff9d5effd5865" providerId="LiveId" clId="{28F8BCF7-9BCB-4D37-A950-90472A8DD974}" dt="2017-10-15T05:54:59.382" v="736" actId="478"/>
          <ac:spMkLst>
            <pc:docMk/>
            <pc:sldMk cId="70022509" sldId="294"/>
            <ac:spMk id="3" creationId="{00000000-0000-0000-0000-000000000000}"/>
          </ac:spMkLst>
        </pc:spChg>
        <pc:spChg chg="mod">
          <ac:chgData name="Jojo John Moolayil" userId="a85ff9d5effd5865" providerId="LiveId" clId="{28F8BCF7-9BCB-4D37-A950-90472A8DD974}" dt="2017-10-15T05:55:04.474" v="737" actId="13822"/>
          <ac:spMkLst>
            <pc:docMk/>
            <pc:sldMk cId="70022509" sldId="294"/>
            <ac:spMk id="6" creationId="{00000000-0000-0000-0000-000000000000}"/>
          </ac:spMkLst>
        </pc:spChg>
        <pc:spChg chg="mod">
          <ac:chgData name="Jojo John Moolayil" userId="a85ff9d5effd5865" providerId="LiveId" clId="{28F8BCF7-9BCB-4D37-A950-90472A8DD974}" dt="2017-10-15T05:54:46.874" v="734" actId="13822"/>
          <ac:spMkLst>
            <pc:docMk/>
            <pc:sldMk cId="70022509" sldId="294"/>
            <ac:spMk id="7" creationId="{00000000-0000-0000-0000-000000000000}"/>
          </ac:spMkLst>
        </pc:spChg>
        <pc:spChg chg="mod">
          <ac:chgData name="Jojo John Moolayil" userId="a85ff9d5effd5865" providerId="LiveId" clId="{28F8BCF7-9BCB-4D37-A950-90472A8DD974}" dt="2017-10-15T05:54:33.580" v="732" actId="13822"/>
          <ac:spMkLst>
            <pc:docMk/>
            <pc:sldMk cId="70022509" sldId="294"/>
            <ac:spMk id="8" creationId="{00000000-0000-0000-0000-000000000000}"/>
          </ac:spMkLst>
        </pc:spChg>
        <pc:spChg chg="mod">
          <ac:chgData name="Jojo John Moolayil" userId="a85ff9d5effd5865" providerId="LiveId" clId="{28F8BCF7-9BCB-4D37-A950-90472A8DD974}" dt="2017-10-15T05:54:23.537" v="731" actId="13822"/>
          <ac:spMkLst>
            <pc:docMk/>
            <pc:sldMk cId="70022509" sldId="294"/>
            <ac:spMk id="9" creationId="{00000000-0000-0000-0000-000000000000}"/>
          </ac:spMkLst>
        </pc:spChg>
        <pc:spChg chg="mod">
          <ac:chgData name="Jojo John Moolayil" userId="a85ff9d5effd5865" providerId="LiveId" clId="{28F8BCF7-9BCB-4D37-A950-90472A8DD974}" dt="2017-10-15T05:54:23.537" v="731" actId="13822"/>
          <ac:spMkLst>
            <pc:docMk/>
            <pc:sldMk cId="70022509" sldId="294"/>
            <ac:spMk id="10" creationId="{00000000-0000-0000-0000-000000000000}"/>
          </ac:spMkLst>
        </pc:spChg>
        <pc:spChg chg="mod">
          <ac:chgData name="Jojo John Moolayil" userId="a85ff9d5effd5865" providerId="LiveId" clId="{28F8BCF7-9BCB-4D37-A950-90472A8DD974}" dt="2017-10-15T05:54:23.537" v="731" actId="13822"/>
          <ac:spMkLst>
            <pc:docMk/>
            <pc:sldMk cId="70022509" sldId="294"/>
            <ac:spMk id="11" creationId="{00000000-0000-0000-0000-000000000000}"/>
          </ac:spMkLst>
        </pc:spChg>
        <pc:spChg chg="del mod">
          <ac:chgData name="Jojo John Moolayil" userId="a85ff9d5effd5865" providerId="LiveId" clId="{28F8BCF7-9BCB-4D37-A950-90472A8DD974}" dt="2017-10-17T10:32:33.442" v="7676" actId="478"/>
          <ac:spMkLst>
            <pc:docMk/>
            <pc:sldMk cId="70022509" sldId="294"/>
            <ac:spMk id="12" creationId="{00000000-0000-0000-0000-000000000000}"/>
          </ac:spMkLst>
        </pc:spChg>
        <pc:spChg chg="mod">
          <ac:chgData name="Jojo John Moolayil" userId="a85ff9d5effd5865" providerId="LiveId" clId="{28F8BCF7-9BCB-4D37-A950-90472A8DD974}" dt="2017-10-26T12:28:38.929" v="7758"/>
          <ac:spMkLst>
            <pc:docMk/>
            <pc:sldMk cId="70022509" sldId="294"/>
            <ac:spMk id="51" creationId="{00000000-0000-0000-0000-000000000000}"/>
          </ac:spMkLst>
        </pc:spChg>
        <pc:grpChg chg="mod">
          <ac:chgData name="Jojo John Moolayil" userId="a85ff9d5effd5865" providerId="LiveId" clId="{28F8BCF7-9BCB-4D37-A950-90472A8DD974}" dt="2017-10-17T10:32:54.923" v="7741" actId="1038"/>
          <ac:grpSpMkLst>
            <pc:docMk/>
            <pc:sldMk cId="70022509" sldId="294"/>
            <ac:grpSpMk id="14" creationId="{00000000-0000-0000-0000-000000000000}"/>
          </ac:grpSpMkLst>
        </pc:grpChg>
        <pc:grpChg chg="mod">
          <ac:chgData name="Jojo John Moolayil" userId="a85ff9d5effd5865" providerId="LiveId" clId="{28F8BCF7-9BCB-4D37-A950-90472A8DD974}" dt="2017-10-15T05:55:04.474" v="737" actId="13822"/>
          <ac:grpSpMkLst>
            <pc:docMk/>
            <pc:sldMk cId="70022509" sldId="294"/>
            <ac:grpSpMk id="15" creationId="{00000000-0000-0000-0000-000000000000}"/>
          </ac:grpSpMkLst>
        </pc:grpChg>
        <pc:cxnChg chg="mod">
          <ac:chgData name="Jojo John Moolayil" userId="a85ff9d5effd5865" providerId="LiveId" clId="{28F8BCF7-9BCB-4D37-A950-90472A8DD974}" dt="2017-10-15T05:56:20.464" v="738" actId="13822"/>
          <ac:cxnSpMkLst>
            <pc:docMk/>
            <pc:sldMk cId="70022509" sldId="294"/>
            <ac:cxnSpMk id="21" creationId="{00000000-0000-0000-0000-000000000000}"/>
          </ac:cxnSpMkLst>
        </pc:cxnChg>
        <pc:cxnChg chg="mod">
          <ac:chgData name="Jojo John Moolayil" userId="a85ff9d5effd5865" providerId="LiveId" clId="{28F8BCF7-9BCB-4D37-A950-90472A8DD974}" dt="2017-10-15T05:56:20.464" v="738" actId="13822"/>
          <ac:cxnSpMkLst>
            <pc:docMk/>
            <pc:sldMk cId="70022509" sldId="294"/>
            <ac:cxnSpMk id="23" creationId="{00000000-0000-0000-0000-000000000000}"/>
          </ac:cxnSpMkLst>
        </pc:cxnChg>
        <pc:cxnChg chg="mod">
          <ac:chgData name="Jojo John Moolayil" userId="a85ff9d5effd5865" providerId="LiveId" clId="{28F8BCF7-9BCB-4D37-A950-90472A8DD974}" dt="2017-10-15T05:56:20.464" v="738" actId="13822"/>
          <ac:cxnSpMkLst>
            <pc:docMk/>
            <pc:sldMk cId="70022509" sldId="294"/>
            <ac:cxnSpMk id="27" creationId="{00000000-0000-0000-0000-000000000000}"/>
          </ac:cxnSpMkLst>
        </pc:cxnChg>
        <pc:cxnChg chg="add del mod">
          <ac:chgData name="Jojo John Moolayil" userId="a85ff9d5effd5865" providerId="LiveId" clId="{28F8BCF7-9BCB-4D37-A950-90472A8DD974}" dt="2017-10-17T10:32:54.923" v="7741" actId="1038"/>
          <ac:cxnSpMkLst>
            <pc:docMk/>
            <pc:sldMk cId="70022509" sldId="294"/>
            <ac:cxnSpMk id="42" creationId="{00000000-0000-0000-0000-000000000000}"/>
          </ac:cxnSpMkLst>
        </pc:cxnChg>
        <pc:cxnChg chg="mod">
          <ac:chgData name="Jojo John Moolayil" userId="a85ff9d5effd5865" providerId="LiveId" clId="{28F8BCF7-9BCB-4D37-A950-90472A8DD974}" dt="2017-10-15T05:56:20.464" v="738" actId="13822"/>
          <ac:cxnSpMkLst>
            <pc:docMk/>
            <pc:sldMk cId="70022509" sldId="294"/>
            <ac:cxnSpMk id="46" creationId="{00000000-0000-0000-0000-000000000000}"/>
          </ac:cxnSpMkLst>
        </pc:cxnChg>
        <pc:cxnChg chg="del mod">
          <ac:chgData name="Jojo John Moolayil" userId="a85ff9d5effd5865" providerId="LiveId" clId="{28F8BCF7-9BCB-4D37-A950-90472A8DD974}" dt="2017-10-17T10:32:39.566" v="7679" actId="478"/>
          <ac:cxnSpMkLst>
            <pc:docMk/>
            <pc:sldMk cId="70022509" sldId="294"/>
            <ac:cxnSpMk id="47" creationId="{00000000-0000-0000-0000-000000000000}"/>
          </ac:cxnSpMkLst>
        </pc:cxnChg>
        <pc:cxnChg chg="mod">
          <ac:chgData name="Jojo John Moolayil" userId="a85ff9d5effd5865" providerId="LiveId" clId="{28F8BCF7-9BCB-4D37-A950-90472A8DD974}" dt="2017-10-17T10:32:54.923" v="7741" actId="1038"/>
          <ac:cxnSpMkLst>
            <pc:docMk/>
            <pc:sldMk cId="70022509" sldId="294"/>
            <ac:cxnSpMk id="48" creationId="{00000000-0000-0000-0000-000000000000}"/>
          </ac:cxnSpMkLst>
        </pc:cxnChg>
        <pc:cxnChg chg="mod">
          <ac:chgData name="Jojo John Moolayil" userId="a85ff9d5effd5865" providerId="LiveId" clId="{28F8BCF7-9BCB-4D37-A950-90472A8DD974}" dt="2017-10-17T10:32:54.923" v="7741" actId="1038"/>
          <ac:cxnSpMkLst>
            <pc:docMk/>
            <pc:sldMk cId="70022509" sldId="294"/>
            <ac:cxnSpMk id="49" creationId="{00000000-0000-0000-0000-000000000000}"/>
          </ac:cxnSpMkLst>
        </pc:cxnChg>
        <pc:cxnChg chg="mod">
          <ac:chgData name="Jojo John Moolayil" userId="a85ff9d5effd5865" providerId="LiveId" clId="{28F8BCF7-9BCB-4D37-A950-90472A8DD974}" dt="2017-10-17T10:32:54.923" v="7741" actId="1038"/>
          <ac:cxnSpMkLst>
            <pc:docMk/>
            <pc:sldMk cId="70022509" sldId="294"/>
            <ac:cxnSpMk id="50" creationId="{00000000-0000-0000-0000-000000000000}"/>
          </ac:cxnSpMkLst>
        </pc:cxnChg>
      </pc:sldChg>
      <pc:sldChg chg="add del">
        <pc:chgData name="Jojo John Moolayil" userId="a85ff9d5effd5865" providerId="LiveId" clId="{28F8BCF7-9BCB-4D37-A950-90472A8DD974}" dt="2017-10-15T05:50:29.679" v="617" actId="12"/>
        <pc:sldMkLst>
          <pc:docMk/>
          <pc:sldMk cId="907800864" sldId="294"/>
        </pc:sldMkLst>
      </pc:sldChg>
      <pc:sldChg chg="delSp modSp add">
        <pc:chgData name="Jojo John Moolayil" userId="a85ff9d5effd5865" providerId="LiveId" clId="{28F8BCF7-9BCB-4D37-A950-90472A8DD974}" dt="2017-10-26T12:28:45.444" v="7759" actId="478"/>
        <pc:sldMkLst>
          <pc:docMk/>
          <pc:sldMk cId="3865269188" sldId="295"/>
        </pc:sldMkLst>
        <pc:spChg chg="mod">
          <ac:chgData name="Jojo John Moolayil" userId="a85ff9d5effd5865" providerId="LiveId" clId="{28F8BCF7-9BCB-4D37-A950-90472A8DD974}" dt="2017-10-15T05:56:36.124" v="739" actId="1076"/>
          <ac:spMkLst>
            <pc:docMk/>
            <pc:sldMk cId="3865269188" sldId="295"/>
            <ac:spMk id="2" creationId="{00000000-0000-0000-0000-000000000000}"/>
          </ac:spMkLst>
        </pc:spChg>
        <pc:spChg chg="del mod">
          <ac:chgData name="Jojo John Moolayil" userId="a85ff9d5effd5865" providerId="LiveId" clId="{28F8BCF7-9BCB-4D37-A950-90472A8DD974}" dt="2017-10-26T12:28:45.444" v="7759" actId="478"/>
          <ac:spMkLst>
            <pc:docMk/>
            <pc:sldMk cId="3865269188" sldId="295"/>
            <ac:spMk id="3" creationId="{00000000-0000-0000-0000-000000000000}"/>
          </ac:spMkLst>
        </pc:spChg>
        <pc:spChg chg="mod">
          <ac:chgData name="Jojo John Moolayil" userId="a85ff9d5effd5865" providerId="LiveId" clId="{28F8BCF7-9BCB-4D37-A950-90472A8DD974}" dt="2017-10-15T05:56:36.124" v="739" actId="1076"/>
          <ac:spMkLst>
            <pc:docMk/>
            <pc:sldMk cId="3865269188" sldId="295"/>
            <ac:spMk id="4" creationId="{00000000-0000-0000-0000-000000000000}"/>
          </ac:spMkLst>
        </pc:spChg>
        <pc:spChg chg="mod">
          <ac:chgData name="Jojo John Moolayil" userId="a85ff9d5effd5865" providerId="LiveId" clId="{28F8BCF7-9BCB-4D37-A950-90472A8DD974}" dt="2017-10-15T05:56:36.124" v="739" actId="1076"/>
          <ac:spMkLst>
            <pc:docMk/>
            <pc:sldMk cId="3865269188" sldId="295"/>
            <ac:spMk id="5" creationId="{00000000-0000-0000-0000-000000000000}"/>
          </ac:spMkLst>
        </pc:spChg>
        <pc:spChg chg="mod">
          <ac:chgData name="Jojo John Moolayil" userId="a85ff9d5effd5865" providerId="LiveId" clId="{28F8BCF7-9BCB-4D37-A950-90472A8DD974}" dt="2017-10-15T05:56:36.124" v="739" actId="1076"/>
          <ac:spMkLst>
            <pc:docMk/>
            <pc:sldMk cId="3865269188" sldId="295"/>
            <ac:spMk id="6" creationId="{00000000-0000-0000-0000-000000000000}"/>
          </ac:spMkLst>
        </pc:spChg>
        <pc:spChg chg="mod">
          <ac:chgData name="Jojo John Moolayil" userId="a85ff9d5effd5865" providerId="LiveId" clId="{28F8BCF7-9BCB-4D37-A950-90472A8DD974}" dt="2017-10-15T05:57:11.346" v="757" actId="20577"/>
          <ac:spMkLst>
            <pc:docMk/>
            <pc:sldMk cId="3865269188" sldId="295"/>
            <ac:spMk id="7" creationId="{00000000-0000-0000-0000-000000000000}"/>
          </ac:spMkLst>
        </pc:spChg>
        <pc:spChg chg="mod">
          <ac:chgData name="Jojo John Moolayil" userId="a85ff9d5effd5865" providerId="LiveId" clId="{28F8BCF7-9BCB-4D37-A950-90472A8DD974}" dt="2017-10-15T05:56:36.124" v="739" actId="1076"/>
          <ac:spMkLst>
            <pc:docMk/>
            <pc:sldMk cId="3865269188" sldId="295"/>
            <ac:spMk id="8" creationId="{00000000-0000-0000-0000-000000000000}"/>
          </ac:spMkLst>
        </pc:spChg>
        <pc:spChg chg="mod">
          <ac:chgData name="Jojo John Moolayil" userId="a85ff9d5effd5865" providerId="LiveId" clId="{28F8BCF7-9BCB-4D37-A950-90472A8DD974}" dt="2017-10-15T05:56:36.124" v="739" actId="1076"/>
          <ac:spMkLst>
            <pc:docMk/>
            <pc:sldMk cId="3865269188" sldId="295"/>
            <ac:spMk id="9" creationId="{00000000-0000-0000-0000-000000000000}"/>
          </ac:spMkLst>
        </pc:spChg>
        <pc:spChg chg="mod">
          <ac:chgData name="Jojo John Moolayil" userId="a85ff9d5effd5865" providerId="LiveId" clId="{28F8BCF7-9BCB-4D37-A950-90472A8DD974}" dt="2017-10-15T05:57:49.024" v="761" actId="1582"/>
          <ac:spMkLst>
            <pc:docMk/>
            <pc:sldMk cId="3865269188" sldId="295"/>
            <ac:spMk id="11" creationId="{00000000-0000-0000-0000-000000000000}"/>
          </ac:spMkLst>
        </pc:spChg>
        <pc:spChg chg="mod">
          <ac:chgData name="Jojo John Moolayil" userId="a85ff9d5effd5865" providerId="LiveId" clId="{28F8BCF7-9BCB-4D37-A950-90472A8DD974}" dt="2017-10-15T05:57:53.239" v="762" actId="1076"/>
          <ac:spMkLst>
            <pc:docMk/>
            <pc:sldMk cId="3865269188" sldId="295"/>
            <ac:spMk id="12" creationId="{00000000-0000-0000-0000-000000000000}"/>
          </ac:spMkLst>
        </pc:spChg>
        <pc:spChg chg="mod">
          <ac:chgData name="Jojo John Moolayil" userId="a85ff9d5effd5865" providerId="LiveId" clId="{28F8BCF7-9BCB-4D37-A950-90472A8DD974}" dt="2017-10-15T05:56:59.436" v="755" actId="1076"/>
          <ac:spMkLst>
            <pc:docMk/>
            <pc:sldMk cId="3865269188" sldId="295"/>
            <ac:spMk id="13" creationId="{00000000-0000-0000-0000-000000000000}"/>
          </ac:spMkLst>
        </pc:spChg>
        <pc:spChg chg="mod">
          <ac:chgData name="Jojo John Moolayil" userId="a85ff9d5effd5865" providerId="LiveId" clId="{28F8BCF7-9BCB-4D37-A950-90472A8DD974}" dt="2017-10-15T05:57:31.946" v="759" actId="1076"/>
          <ac:spMkLst>
            <pc:docMk/>
            <pc:sldMk cId="3865269188" sldId="295"/>
            <ac:spMk id="15" creationId="{00000000-0000-0000-0000-000000000000}"/>
          </ac:spMkLst>
        </pc:spChg>
        <pc:picChg chg="del mod">
          <ac:chgData name="Jojo John Moolayil" userId="a85ff9d5effd5865" providerId="LiveId" clId="{28F8BCF7-9BCB-4D37-A950-90472A8DD974}" dt="2017-10-15T05:56:45.861" v="740" actId="478"/>
          <ac:picMkLst>
            <pc:docMk/>
            <pc:sldMk cId="3865269188" sldId="295"/>
            <ac:picMk id="2050" creationId="{00000000-0000-0000-0000-000000000000}"/>
          </ac:picMkLst>
        </pc:picChg>
      </pc:sldChg>
      <pc:sldChg chg="delSp modSp add">
        <pc:chgData name="Jojo John Moolayil" userId="a85ff9d5effd5865" providerId="LiveId" clId="{28F8BCF7-9BCB-4D37-A950-90472A8DD974}" dt="2017-10-17T10:59:51.434" v="7752" actId="6549"/>
        <pc:sldMkLst>
          <pc:docMk/>
          <pc:sldMk cId="2010105047" sldId="296"/>
        </pc:sldMkLst>
        <pc:spChg chg="mod">
          <ac:chgData name="Jojo John Moolayil" userId="a85ff9d5effd5865" providerId="LiveId" clId="{28F8BCF7-9BCB-4D37-A950-90472A8DD974}" dt="2017-10-15T05:58:09.148" v="764" actId="478"/>
          <ac:spMkLst>
            <pc:docMk/>
            <pc:sldMk cId="2010105047" sldId="296"/>
            <ac:spMk id="2" creationId="{00000000-0000-0000-0000-000000000000}"/>
          </ac:spMkLst>
        </pc:spChg>
        <pc:spChg chg="del mod">
          <ac:chgData name="Jojo John Moolayil" userId="a85ff9d5effd5865" providerId="LiveId" clId="{28F8BCF7-9BCB-4D37-A950-90472A8DD974}" dt="2017-10-15T05:59:52.846" v="789" actId="478"/>
          <ac:spMkLst>
            <pc:docMk/>
            <pc:sldMk cId="2010105047" sldId="296"/>
            <ac:spMk id="3" creationId="{00000000-0000-0000-0000-000000000000}"/>
          </ac:spMkLst>
        </pc:spChg>
        <pc:spChg chg="mod">
          <ac:chgData name="Jojo John Moolayil" userId="a85ff9d5effd5865" providerId="LiveId" clId="{28F8BCF7-9BCB-4D37-A950-90472A8DD974}" dt="2017-10-15T05:59:45.970" v="788" actId="1035"/>
          <ac:spMkLst>
            <pc:docMk/>
            <pc:sldMk cId="2010105047" sldId="296"/>
            <ac:spMk id="4" creationId="{00000000-0000-0000-0000-000000000000}"/>
          </ac:spMkLst>
        </pc:spChg>
        <pc:spChg chg="mod">
          <ac:chgData name="Jojo John Moolayil" userId="a85ff9d5effd5865" providerId="LiveId" clId="{28F8BCF7-9BCB-4D37-A950-90472A8DD974}" dt="2017-10-15T05:59:45.970" v="788" actId="1035"/>
          <ac:spMkLst>
            <pc:docMk/>
            <pc:sldMk cId="2010105047" sldId="296"/>
            <ac:spMk id="7" creationId="{00000000-0000-0000-0000-000000000000}"/>
          </ac:spMkLst>
        </pc:spChg>
        <pc:spChg chg="mod">
          <ac:chgData name="Jojo John Moolayil" userId="a85ff9d5effd5865" providerId="LiveId" clId="{28F8BCF7-9BCB-4D37-A950-90472A8DD974}" dt="2017-10-17T10:59:51.434" v="7752" actId="6549"/>
          <ac:spMkLst>
            <pc:docMk/>
            <pc:sldMk cId="2010105047" sldId="296"/>
            <ac:spMk id="9" creationId="{00000000-0000-0000-0000-000000000000}"/>
          </ac:spMkLst>
        </pc:spChg>
        <pc:spChg chg="mod">
          <ac:chgData name="Jojo John Moolayil" userId="a85ff9d5effd5865" providerId="LiveId" clId="{28F8BCF7-9BCB-4D37-A950-90472A8DD974}" dt="2017-10-15T05:59:45.970" v="788" actId="1035"/>
          <ac:spMkLst>
            <pc:docMk/>
            <pc:sldMk cId="2010105047" sldId="296"/>
            <ac:spMk id="12" creationId="{00000000-0000-0000-0000-000000000000}"/>
          </ac:spMkLst>
        </pc:spChg>
        <pc:spChg chg="mod">
          <ac:chgData name="Jojo John Moolayil" userId="a85ff9d5effd5865" providerId="LiveId" clId="{28F8BCF7-9BCB-4D37-A950-90472A8DD974}" dt="2017-10-15T05:59:45.970" v="788" actId="1035"/>
          <ac:spMkLst>
            <pc:docMk/>
            <pc:sldMk cId="2010105047" sldId="296"/>
            <ac:spMk id="13" creationId="{00000000-0000-0000-0000-000000000000}"/>
          </ac:spMkLst>
        </pc:spChg>
        <pc:spChg chg="mod">
          <ac:chgData name="Jojo John Moolayil" userId="a85ff9d5effd5865" providerId="LiveId" clId="{28F8BCF7-9BCB-4D37-A950-90472A8DD974}" dt="2017-10-15T05:59:45.970" v="788" actId="1035"/>
          <ac:spMkLst>
            <pc:docMk/>
            <pc:sldMk cId="2010105047" sldId="296"/>
            <ac:spMk id="14" creationId="{00000000-0000-0000-0000-000000000000}"/>
          </ac:spMkLst>
        </pc:spChg>
        <pc:spChg chg="mod">
          <ac:chgData name="Jojo John Moolayil" userId="a85ff9d5effd5865" providerId="LiveId" clId="{28F8BCF7-9BCB-4D37-A950-90472A8DD974}" dt="2017-10-15T05:59:45.970" v="788" actId="1035"/>
          <ac:spMkLst>
            <pc:docMk/>
            <pc:sldMk cId="2010105047" sldId="296"/>
            <ac:spMk id="15" creationId="{00000000-0000-0000-0000-000000000000}"/>
          </ac:spMkLst>
        </pc:spChg>
        <pc:spChg chg="mod">
          <ac:chgData name="Jojo John Moolayil" userId="a85ff9d5effd5865" providerId="LiveId" clId="{28F8BCF7-9BCB-4D37-A950-90472A8DD974}" dt="2017-10-15T05:59:45.970" v="788" actId="1035"/>
          <ac:spMkLst>
            <pc:docMk/>
            <pc:sldMk cId="2010105047" sldId="296"/>
            <ac:spMk id="16" creationId="{00000000-0000-0000-0000-000000000000}"/>
          </ac:spMkLst>
        </pc:spChg>
        <pc:picChg chg="mod">
          <ac:chgData name="Jojo John Moolayil" userId="a85ff9d5effd5865" providerId="LiveId" clId="{28F8BCF7-9BCB-4D37-A950-90472A8DD974}" dt="2017-10-15T05:59:45.970" v="788" actId="1035"/>
          <ac:picMkLst>
            <pc:docMk/>
            <pc:sldMk cId="2010105047" sldId="296"/>
            <ac:picMk id="5" creationId="{00000000-0000-0000-0000-000000000000}"/>
          </ac:picMkLst>
        </pc:picChg>
        <pc:picChg chg="mod">
          <ac:chgData name="Jojo John Moolayil" userId="a85ff9d5effd5865" providerId="LiveId" clId="{28F8BCF7-9BCB-4D37-A950-90472A8DD974}" dt="2017-10-15T05:59:45.970" v="788" actId="1035"/>
          <ac:picMkLst>
            <pc:docMk/>
            <pc:sldMk cId="2010105047" sldId="296"/>
            <ac:picMk id="6" creationId="{00000000-0000-0000-0000-000000000000}"/>
          </ac:picMkLst>
        </pc:picChg>
        <pc:picChg chg="mod">
          <ac:chgData name="Jojo John Moolayil" userId="a85ff9d5effd5865" providerId="LiveId" clId="{28F8BCF7-9BCB-4D37-A950-90472A8DD974}" dt="2017-10-15T05:59:45.970" v="788" actId="1035"/>
          <ac:picMkLst>
            <pc:docMk/>
            <pc:sldMk cId="2010105047" sldId="296"/>
            <ac:picMk id="11" creationId="{00000000-0000-0000-0000-000000000000}"/>
          </ac:picMkLst>
        </pc:picChg>
      </pc:sldChg>
      <pc:sldChg chg="delSp modSp add">
        <pc:chgData name="Jojo John Moolayil" userId="a85ff9d5effd5865" providerId="LiveId" clId="{28F8BCF7-9BCB-4D37-A950-90472A8DD974}" dt="2017-10-15T06:08:07.607" v="860" actId="2085"/>
        <pc:sldMkLst>
          <pc:docMk/>
          <pc:sldMk cId="3352843878" sldId="297"/>
        </pc:sldMkLst>
        <pc:spChg chg="mod">
          <ac:chgData name="Jojo John Moolayil" userId="a85ff9d5effd5865" providerId="LiveId" clId="{28F8BCF7-9BCB-4D37-A950-90472A8DD974}" dt="2017-10-15T06:06:18.964" v="823" actId="404"/>
          <ac:spMkLst>
            <pc:docMk/>
            <pc:sldMk cId="3352843878" sldId="297"/>
            <ac:spMk id="2" creationId="{00000000-0000-0000-0000-000000000000}"/>
          </ac:spMkLst>
        </pc:spChg>
        <pc:spChg chg="del">
          <ac:chgData name="Jojo John Moolayil" userId="a85ff9d5effd5865" providerId="LiveId" clId="{28F8BCF7-9BCB-4D37-A950-90472A8DD974}" dt="2017-10-15T06:06:41.824" v="826" actId="478"/>
          <ac:spMkLst>
            <pc:docMk/>
            <pc:sldMk cId="3352843878" sldId="297"/>
            <ac:spMk id="3"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4"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5"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7"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8"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9"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10"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12"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13"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14"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15"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16"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17"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40"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41"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42"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43"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44"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45"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46"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47"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48"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49" creationId="{00000000-0000-0000-0000-000000000000}"/>
          </ac:spMkLst>
        </pc:spChg>
        <pc:spChg chg="mod">
          <ac:chgData name="Jojo John Moolayil" userId="a85ff9d5effd5865" providerId="LiveId" clId="{28F8BCF7-9BCB-4D37-A950-90472A8DD974}" dt="2017-10-15T06:07:46.563" v="858" actId="113"/>
          <ac:spMkLst>
            <pc:docMk/>
            <pc:sldMk cId="3352843878" sldId="297"/>
            <ac:spMk id="50" creationId="{00000000-0000-0000-0000-000000000000}"/>
          </ac:spMkLst>
        </pc:spChg>
        <pc:spChg chg="mod">
          <ac:chgData name="Jojo John Moolayil" userId="a85ff9d5effd5865" providerId="LiveId" clId="{28F8BCF7-9BCB-4D37-A950-90472A8DD974}" dt="2017-10-15T06:08:07.607" v="860" actId="2085"/>
          <ac:spMkLst>
            <pc:docMk/>
            <pc:sldMk cId="3352843878" sldId="297"/>
            <ac:spMk id="61" creationId="{00000000-0000-0000-0000-000000000000}"/>
          </ac:spMkLst>
        </pc:spChg>
        <pc:spChg chg="mod">
          <ac:chgData name="Jojo John Moolayil" userId="a85ff9d5effd5865" providerId="LiveId" clId="{28F8BCF7-9BCB-4D37-A950-90472A8DD974}" dt="2017-10-15T06:08:07.607" v="860" actId="2085"/>
          <ac:spMkLst>
            <pc:docMk/>
            <pc:sldMk cId="3352843878" sldId="297"/>
            <ac:spMk id="62" creationId="{00000000-0000-0000-0000-000000000000}"/>
          </ac:spMkLst>
        </pc:spChg>
        <pc:spChg chg="mod">
          <ac:chgData name="Jojo John Moolayil" userId="a85ff9d5effd5865" providerId="LiveId" clId="{28F8BCF7-9BCB-4D37-A950-90472A8DD974}" dt="2017-10-15T06:08:07.607" v="860" actId="2085"/>
          <ac:spMkLst>
            <pc:docMk/>
            <pc:sldMk cId="3352843878" sldId="297"/>
            <ac:spMk id="63" creationId="{00000000-0000-0000-0000-000000000000}"/>
          </ac:spMkLst>
        </pc:spChg>
        <pc:spChg chg="mod">
          <ac:chgData name="Jojo John Moolayil" userId="a85ff9d5effd5865" providerId="LiveId" clId="{28F8BCF7-9BCB-4D37-A950-90472A8DD974}" dt="2017-10-15T06:07:58.204" v="859" actId="2085"/>
          <ac:spMkLst>
            <pc:docMk/>
            <pc:sldMk cId="3352843878" sldId="297"/>
            <ac:spMk id="64" creationId="{00000000-0000-0000-0000-000000000000}"/>
          </ac:spMkLst>
        </pc:spChg>
        <pc:spChg chg="mod">
          <ac:chgData name="Jojo John Moolayil" userId="a85ff9d5effd5865" providerId="LiveId" clId="{28F8BCF7-9BCB-4D37-A950-90472A8DD974}" dt="2017-10-15T06:07:58.204" v="859" actId="2085"/>
          <ac:spMkLst>
            <pc:docMk/>
            <pc:sldMk cId="3352843878" sldId="297"/>
            <ac:spMk id="65"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67"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68"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81" creationId="{00000000-0000-0000-0000-000000000000}"/>
          </ac:spMkLst>
        </pc:spChg>
        <pc:spChg chg="mod">
          <ac:chgData name="Jojo John Moolayil" userId="a85ff9d5effd5865" providerId="LiveId" clId="{28F8BCF7-9BCB-4D37-A950-90472A8DD974}" dt="2017-10-15T06:06:56.960" v="842" actId="1035"/>
          <ac:spMkLst>
            <pc:docMk/>
            <pc:sldMk cId="3352843878" sldId="297"/>
            <ac:spMk id="82" creationId="{00000000-0000-0000-0000-000000000000}"/>
          </ac:spMkLst>
        </pc:spChg>
        <pc:spChg chg="mod">
          <ac:chgData name="Jojo John Moolayil" userId="a85ff9d5effd5865" providerId="LiveId" clId="{28F8BCF7-9BCB-4D37-A950-90472A8DD974}" dt="2017-10-15T06:07:22.341" v="845" actId="1038"/>
          <ac:spMkLst>
            <pc:docMk/>
            <pc:sldMk cId="3352843878" sldId="297"/>
            <ac:spMk id="85" creationId="{00000000-0000-0000-0000-000000000000}"/>
          </ac:spMkLst>
        </pc:spChg>
        <pc:spChg chg="mod">
          <ac:chgData name="Jojo John Moolayil" userId="a85ff9d5effd5865" providerId="LiveId" clId="{28F8BCF7-9BCB-4D37-A950-90472A8DD974}" dt="2017-10-15T06:07:30.002" v="857" actId="1038"/>
          <ac:spMkLst>
            <pc:docMk/>
            <pc:sldMk cId="3352843878" sldId="297"/>
            <ac:spMk id="87" creationId="{00000000-0000-0000-0000-000000000000}"/>
          </ac:spMkLst>
        </pc:spChg>
        <pc:cxnChg chg="mod">
          <ac:chgData name="Jojo John Moolayil" userId="a85ff9d5effd5865" providerId="LiveId" clId="{28F8BCF7-9BCB-4D37-A950-90472A8DD974}" dt="2017-10-15T06:06:56.960" v="842" actId="1035"/>
          <ac:cxnSpMkLst>
            <pc:docMk/>
            <pc:sldMk cId="3352843878" sldId="297"/>
            <ac:cxnSpMk id="19"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21"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23"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26"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27"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29"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30"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33"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36"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38"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51"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52"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53"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54"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55"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56"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57"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58"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59"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60"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84"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86" creationId="{00000000-0000-0000-0000-000000000000}"/>
          </ac:cxnSpMkLst>
        </pc:cxnChg>
        <pc:cxnChg chg="mod">
          <ac:chgData name="Jojo John Moolayil" userId="a85ff9d5effd5865" providerId="LiveId" clId="{28F8BCF7-9BCB-4D37-A950-90472A8DD974}" dt="2017-10-15T06:06:56.960" v="842" actId="1035"/>
          <ac:cxnSpMkLst>
            <pc:docMk/>
            <pc:sldMk cId="3352843878" sldId="297"/>
            <ac:cxnSpMk id="89" creationId="{00000000-0000-0000-0000-000000000000}"/>
          </ac:cxnSpMkLst>
        </pc:cxnChg>
      </pc:sldChg>
      <pc:sldChg chg="add del">
        <pc:chgData name="Jojo John Moolayil" userId="a85ff9d5effd5865" providerId="LiveId" clId="{28F8BCF7-9BCB-4D37-A950-90472A8DD974}" dt="2017-10-15T06:01:49.187" v="797" actId="12"/>
        <pc:sldMkLst>
          <pc:docMk/>
          <pc:sldMk cId="327508126" sldId="298"/>
        </pc:sldMkLst>
      </pc:sldChg>
      <pc:sldChg chg="modSp add">
        <pc:chgData name="Jojo John Moolayil" userId="a85ff9d5effd5865" providerId="LiveId" clId="{28F8BCF7-9BCB-4D37-A950-90472A8DD974}" dt="2017-10-15T06:10:44.844" v="894" actId="20577"/>
        <pc:sldMkLst>
          <pc:docMk/>
          <pc:sldMk cId="999187422" sldId="298"/>
        </pc:sldMkLst>
        <pc:spChg chg="mod">
          <ac:chgData name="Jojo John Moolayil" userId="a85ff9d5effd5865" providerId="LiveId" clId="{28F8BCF7-9BCB-4D37-A950-90472A8DD974}" dt="2017-10-15T06:10:44.844" v="894" actId="20577"/>
          <ac:spMkLst>
            <pc:docMk/>
            <pc:sldMk cId="999187422" sldId="298"/>
            <ac:spMk id="222" creationId="{00000000-0000-0000-0000-000000000000}"/>
          </ac:spMkLst>
        </pc:spChg>
      </pc:sldChg>
      <pc:sldChg chg="delSp modSp add">
        <pc:chgData name="Jojo John Moolayil" userId="a85ff9d5effd5865" providerId="LiveId" clId="{28F8BCF7-9BCB-4D37-A950-90472A8DD974}" dt="2017-10-17T16:27:59.439" v="7757" actId="20577"/>
        <pc:sldMkLst>
          <pc:docMk/>
          <pc:sldMk cId="1214677969" sldId="299"/>
        </pc:sldMkLst>
        <pc:spChg chg="mod ord">
          <ac:chgData name="Jojo John Moolayil" userId="a85ff9d5effd5865" providerId="LiveId" clId="{28F8BCF7-9BCB-4D37-A950-90472A8DD974}" dt="2017-10-17T16:27:59.439" v="7757" actId="20577"/>
          <ac:spMkLst>
            <pc:docMk/>
            <pc:sldMk cId="1214677969" sldId="299"/>
            <ac:spMk id="2" creationId="{A45AFBB1-2C12-4252-9A93-8C1434FEC3E0}"/>
          </ac:spMkLst>
        </pc:spChg>
        <pc:spChg chg="mod">
          <ac:chgData name="Jojo John Moolayil" userId="a85ff9d5effd5865" providerId="LiveId" clId="{28F8BCF7-9BCB-4D37-A950-90472A8DD974}" dt="2017-10-15T08:59:43.052" v="1736" actId="14100"/>
          <ac:spMkLst>
            <pc:docMk/>
            <pc:sldMk cId="1214677969" sldId="299"/>
            <ac:spMk id="4" creationId="{2D1BA5D2-D40A-4CC3-AD60-40CC7A1499BE}"/>
          </ac:spMkLst>
        </pc:spChg>
        <pc:spChg chg="del">
          <ac:chgData name="Jojo John Moolayil" userId="a85ff9d5effd5865" providerId="LiveId" clId="{28F8BCF7-9BCB-4D37-A950-90472A8DD974}" dt="2017-10-15T09:00:11.081" v="1739" actId="478"/>
          <ac:spMkLst>
            <pc:docMk/>
            <pc:sldMk cId="1214677969" sldId="299"/>
            <ac:spMk id="8" creationId="{D691701F-709B-4B97-B673-7298A021F121}"/>
          </ac:spMkLst>
        </pc:spChg>
        <pc:spChg chg="mod">
          <ac:chgData name="Jojo John Moolayil" userId="a85ff9d5effd5865" providerId="LiveId" clId="{28F8BCF7-9BCB-4D37-A950-90472A8DD974}" dt="2017-10-15T09:11:04.716" v="2595" actId="14100"/>
          <ac:spMkLst>
            <pc:docMk/>
            <pc:sldMk cId="1214677969" sldId="299"/>
            <ac:spMk id="10" creationId="{043F8DE1-1057-43E5-B58B-1890B0A65D3B}"/>
          </ac:spMkLst>
        </pc:spChg>
        <pc:spChg chg="mod">
          <ac:chgData name="Jojo John Moolayil" userId="a85ff9d5effd5865" providerId="LiveId" clId="{28F8BCF7-9BCB-4D37-A950-90472A8DD974}" dt="2017-10-15T08:57:34.139" v="1697" actId="20577"/>
          <ac:spMkLst>
            <pc:docMk/>
            <pc:sldMk cId="1214677969" sldId="299"/>
            <ac:spMk id="243" creationId="{00000000-0000-0000-0000-000000000000}"/>
          </ac:spMkLst>
        </pc:spChg>
      </pc:sldChg>
      <pc:sldChg chg="add del">
        <pc:chgData name="Jojo John Moolayil" userId="a85ff9d5effd5865" providerId="LiveId" clId="{28F8BCF7-9BCB-4D37-A950-90472A8DD974}" dt="2017-10-15T06:01:49.187" v="797" actId="12"/>
        <pc:sldMkLst>
          <pc:docMk/>
          <pc:sldMk cId="2259464569" sldId="299"/>
        </pc:sldMkLst>
      </pc:sldChg>
      <pc:sldChg chg="add del">
        <pc:chgData name="Jojo John Moolayil" userId="a85ff9d5effd5865" providerId="LiveId" clId="{28F8BCF7-9BCB-4D37-A950-90472A8DD974}" dt="2017-10-15T09:10:25.146" v="2585" actId="20577"/>
        <pc:sldMkLst>
          <pc:docMk/>
          <pc:sldMk cId="780348445" sldId="300"/>
        </pc:sldMkLst>
      </pc:sldChg>
      <pc:sldChg chg="modSp add">
        <pc:chgData name="Jojo John Moolayil" userId="a85ff9d5effd5865" providerId="LiveId" clId="{28F8BCF7-9BCB-4D37-A950-90472A8DD974}" dt="2017-10-15T10:38:55.178" v="6474" actId="6549"/>
        <pc:sldMkLst>
          <pc:docMk/>
          <pc:sldMk cId="1824463789" sldId="300"/>
        </pc:sldMkLst>
        <pc:spChg chg="mod">
          <ac:chgData name="Jojo John Moolayil" userId="a85ff9d5effd5865" providerId="LiveId" clId="{28F8BCF7-9BCB-4D37-A950-90472A8DD974}" dt="2017-10-15T10:38:55.178" v="6474" actId="6549"/>
          <ac:spMkLst>
            <pc:docMk/>
            <pc:sldMk cId="1824463789" sldId="300"/>
            <ac:spMk id="222" creationId="{00000000-0000-0000-0000-000000000000}"/>
          </ac:spMkLst>
        </pc:spChg>
      </pc:sldChg>
      <pc:sldChg chg="add del">
        <pc:chgData name="Jojo John Moolayil" userId="a85ff9d5effd5865" providerId="LiveId" clId="{28F8BCF7-9BCB-4D37-A950-90472A8DD974}" dt="2017-10-15T08:58:43.150" v="1703" actId="20577"/>
        <pc:sldMkLst>
          <pc:docMk/>
          <pc:sldMk cId="2117585120" sldId="300"/>
        </pc:sldMkLst>
      </pc:sldChg>
      <pc:sldChg chg="add del">
        <pc:chgData name="Jojo John Moolayil" userId="a85ff9d5effd5865" providerId="LiveId" clId="{28F8BCF7-9BCB-4D37-A950-90472A8DD974}" dt="2017-10-15T06:01:49.187" v="797" actId="12"/>
        <pc:sldMkLst>
          <pc:docMk/>
          <pc:sldMk cId="2164244706" sldId="300"/>
        </pc:sldMkLst>
      </pc:sldChg>
      <pc:sldChg chg="add del">
        <pc:chgData name="Jojo John Moolayil" userId="a85ff9d5effd5865" providerId="LiveId" clId="{28F8BCF7-9BCB-4D37-A950-90472A8DD974}" dt="2017-10-15T08:58:34.745" v="1701" actId="20577"/>
        <pc:sldMkLst>
          <pc:docMk/>
          <pc:sldMk cId="3871894886" sldId="300"/>
        </pc:sldMkLst>
      </pc:sldChg>
      <pc:sldChg chg="add del">
        <pc:chgData name="Jojo John Moolayil" userId="a85ff9d5effd5865" providerId="LiveId" clId="{28F8BCF7-9BCB-4D37-A950-90472A8DD974}" dt="2017-10-15T06:01:49.187" v="797" actId="12"/>
        <pc:sldMkLst>
          <pc:docMk/>
          <pc:sldMk cId="226338221" sldId="301"/>
        </pc:sldMkLst>
      </pc:sldChg>
      <pc:sldChg chg="modSp add">
        <pc:chgData name="Jojo John Moolayil" userId="a85ff9d5effd5865" providerId="LiveId" clId="{28F8BCF7-9BCB-4D37-A950-90472A8DD974}" dt="2017-10-15T09:53:53.492" v="3479" actId="20577"/>
        <pc:sldMkLst>
          <pc:docMk/>
          <pc:sldMk cId="331267316" sldId="301"/>
        </pc:sldMkLst>
        <pc:spChg chg="mod">
          <ac:chgData name="Jojo John Moolayil" userId="a85ff9d5effd5865" providerId="LiveId" clId="{28F8BCF7-9BCB-4D37-A950-90472A8DD974}" dt="2017-10-15T09:53:53.492" v="3479" actId="20577"/>
          <ac:spMkLst>
            <pc:docMk/>
            <pc:sldMk cId="331267316" sldId="301"/>
            <ac:spMk id="222" creationId="{00000000-0000-0000-0000-000000000000}"/>
          </ac:spMkLst>
        </pc:spChg>
      </pc:sldChg>
      <pc:sldChg chg="add del">
        <pc:chgData name="Jojo John Moolayil" userId="a85ff9d5effd5865" providerId="LiveId" clId="{28F8BCF7-9BCB-4D37-A950-90472A8DD974}" dt="2017-10-15T08:58:33.943" v="1700" actId="20577"/>
        <pc:sldMkLst>
          <pc:docMk/>
          <pc:sldMk cId="2342405263" sldId="301"/>
        </pc:sldMkLst>
      </pc:sldChg>
      <pc:sldChg chg="addSp delSp modSp add">
        <pc:chgData name="Jojo John Moolayil" userId="a85ff9d5effd5865" providerId="LiveId" clId="{28F8BCF7-9BCB-4D37-A950-90472A8DD974}" dt="2017-10-15T10:23:16.564" v="5500" actId="14100"/>
        <pc:sldMkLst>
          <pc:docMk/>
          <pc:sldMk cId="2262337936" sldId="302"/>
        </pc:sldMkLst>
        <pc:spChg chg="add mod">
          <ac:chgData name="Jojo John Moolayil" userId="a85ff9d5effd5865" providerId="LiveId" clId="{28F8BCF7-9BCB-4D37-A950-90472A8DD974}" dt="2017-10-15T10:21:29.257" v="5340" actId="1036"/>
          <ac:spMkLst>
            <pc:docMk/>
            <pc:sldMk cId="2262337936" sldId="302"/>
            <ac:spMk id="2" creationId="{5365029E-8EC2-4534-A36A-88CC6AA485E1}"/>
          </ac:spMkLst>
        </pc:spChg>
        <pc:spChg chg="del mod">
          <ac:chgData name="Jojo John Moolayil" userId="a85ff9d5effd5865" providerId="LiveId" clId="{28F8BCF7-9BCB-4D37-A950-90472A8DD974}" dt="2017-10-15T10:10:33.570" v="4825" actId="478"/>
          <ac:spMkLst>
            <pc:docMk/>
            <pc:sldMk cId="2262337936" sldId="302"/>
            <ac:spMk id="5" creationId="{621BB068-C204-4851-A24D-3C0BD06F551D}"/>
          </ac:spMkLst>
        </pc:spChg>
        <pc:spChg chg="add mod">
          <ac:chgData name="Jojo John Moolayil" userId="a85ff9d5effd5865" providerId="LiveId" clId="{28F8BCF7-9BCB-4D37-A950-90472A8DD974}" dt="2017-10-15T10:21:29.257" v="5340" actId="1036"/>
          <ac:spMkLst>
            <pc:docMk/>
            <pc:sldMk cId="2262337936" sldId="302"/>
            <ac:spMk id="6" creationId="{D7C34434-B4B9-419E-9F2B-902A32C57828}"/>
          </ac:spMkLst>
        </pc:spChg>
        <pc:spChg chg="add mod">
          <ac:chgData name="Jojo John Moolayil" userId="a85ff9d5effd5865" providerId="LiveId" clId="{28F8BCF7-9BCB-4D37-A950-90472A8DD974}" dt="2017-10-15T10:21:29.257" v="5340" actId="1036"/>
          <ac:spMkLst>
            <pc:docMk/>
            <pc:sldMk cId="2262337936" sldId="302"/>
            <ac:spMk id="9" creationId="{84E30578-9050-4397-B78D-BB785ED71864}"/>
          </ac:spMkLst>
        </pc:spChg>
        <pc:spChg chg="add mod">
          <ac:chgData name="Jojo John Moolayil" userId="a85ff9d5effd5865" providerId="LiveId" clId="{28F8BCF7-9BCB-4D37-A950-90472A8DD974}" dt="2017-10-15T10:21:29.257" v="5340" actId="1036"/>
          <ac:spMkLst>
            <pc:docMk/>
            <pc:sldMk cId="2262337936" sldId="302"/>
            <ac:spMk id="10" creationId="{D640ED03-1257-4BAF-8038-15D8888653D5}"/>
          </ac:spMkLst>
        </pc:spChg>
        <pc:spChg chg="add mod">
          <ac:chgData name="Jojo John Moolayil" userId="a85ff9d5effd5865" providerId="LiveId" clId="{28F8BCF7-9BCB-4D37-A950-90472A8DD974}" dt="2017-10-15T10:21:29.257" v="5340" actId="1036"/>
          <ac:spMkLst>
            <pc:docMk/>
            <pc:sldMk cId="2262337936" sldId="302"/>
            <ac:spMk id="11" creationId="{14144A39-5E0C-4A3A-A44B-161BEBF20B5D}"/>
          </ac:spMkLst>
        </pc:spChg>
        <pc:spChg chg="add mod">
          <ac:chgData name="Jojo John Moolayil" userId="a85ff9d5effd5865" providerId="LiveId" clId="{28F8BCF7-9BCB-4D37-A950-90472A8DD974}" dt="2017-10-15T10:21:29.257" v="5340" actId="1036"/>
          <ac:spMkLst>
            <pc:docMk/>
            <pc:sldMk cId="2262337936" sldId="302"/>
            <ac:spMk id="12" creationId="{9DD91DF5-BAA8-4C06-AACD-FF54FC83922A}"/>
          </ac:spMkLst>
        </pc:spChg>
        <pc:spChg chg="add mod">
          <ac:chgData name="Jojo John Moolayil" userId="a85ff9d5effd5865" providerId="LiveId" clId="{28F8BCF7-9BCB-4D37-A950-90472A8DD974}" dt="2017-10-15T10:21:29.257" v="5340" actId="1036"/>
          <ac:spMkLst>
            <pc:docMk/>
            <pc:sldMk cId="2262337936" sldId="302"/>
            <ac:spMk id="13" creationId="{58158134-063F-4256-9C8F-FCCAF24E3D40}"/>
          </ac:spMkLst>
        </pc:spChg>
        <pc:spChg chg="add mod">
          <ac:chgData name="Jojo John Moolayil" userId="a85ff9d5effd5865" providerId="LiveId" clId="{28F8BCF7-9BCB-4D37-A950-90472A8DD974}" dt="2017-10-15T10:21:29.257" v="5340" actId="1036"/>
          <ac:spMkLst>
            <pc:docMk/>
            <pc:sldMk cId="2262337936" sldId="302"/>
            <ac:spMk id="14" creationId="{11B70021-E1EB-4C1C-A87D-5B473BB5FDA5}"/>
          </ac:spMkLst>
        </pc:spChg>
        <pc:spChg chg="add mod">
          <ac:chgData name="Jojo John Moolayil" userId="a85ff9d5effd5865" providerId="LiveId" clId="{28F8BCF7-9BCB-4D37-A950-90472A8DD974}" dt="2017-10-15T10:21:29.257" v="5340" actId="1036"/>
          <ac:spMkLst>
            <pc:docMk/>
            <pc:sldMk cId="2262337936" sldId="302"/>
            <ac:spMk id="15" creationId="{CB363E1F-0306-4609-BED8-42AE9EF1F5C5}"/>
          </ac:spMkLst>
        </pc:spChg>
        <pc:spChg chg="del">
          <ac:chgData name="Jojo John Moolayil" userId="a85ff9d5effd5865" providerId="LiveId" clId="{28F8BCF7-9BCB-4D37-A950-90472A8DD974}" dt="2017-10-15T10:10:33.570" v="4825" actId="478"/>
          <ac:spMkLst>
            <pc:docMk/>
            <pc:sldMk cId="2262337936" sldId="302"/>
            <ac:spMk id="17" creationId="{510BFF19-F6B6-4989-B7EE-9E7D9184FE09}"/>
          </ac:spMkLst>
        </pc:spChg>
        <pc:spChg chg="add mod">
          <ac:chgData name="Jojo John Moolayil" userId="a85ff9d5effd5865" providerId="LiveId" clId="{28F8BCF7-9BCB-4D37-A950-90472A8DD974}" dt="2017-10-15T10:21:29.257" v="5340" actId="1036"/>
          <ac:spMkLst>
            <pc:docMk/>
            <pc:sldMk cId="2262337936" sldId="302"/>
            <ac:spMk id="21" creationId="{6BB3059A-FEE9-4917-A7B9-BE8D905C3847}"/>
          </ac:spMkLst>
        </pc:spChg>
        <pc:spChg chg="add mod">
          <ac:chgData name="Jojo John Moolayil" userId="a85ff9d5effd5865" providerId="LiveId" clId="{28F8BCF7-9BCB-4D37-A950-90472A8DD974}" dt="2017-10-15T10:21:29.257" v="5340" actId="1036"/>
          <ac:spMkLst>
            <pc:docMk/>
            <pc:sldMk cId="2262337936" sldId="302"/>
            <ac:spMk id="22" creationId="{27B8E9B3-C8F1-4592-A379-510DAA513E08}"/>
          </ac:spMkLst>
        </pc:spChg>
        <pc:spChg chg="add mod">
          <ac:chgData name="Jojo John Moolayil" userId="a85ff9d5effd5865" providerId="LiveId" clId="{28F8BCF7-9BCB-4D37-A950-90472A8DD974}" dt="2017-10-15T10:21:29.257" v="5340" actId="1036"/>
          <ac:spMkLst>
            <pc:docMk/>
            <pc:sldMk cId="2262337936" sldId="302"/>
            <ac:spMk id="38" creationId="{4ED927F1-9CB4-48C0-A934-723924F459BE}"/>
          </ac:spMkLst>
        </pc:spChg>
        <pc:spChg chg="add mod">
          <ac:chgData name="Jojo John Moolayil" userId="a85ff9d5effd5865" providerId="LiveId" clId="{28F8BCF7-9BCB-4D37-A950-90472A8DD974}" dt="2017-10-15T10:21:29.257" v="5340" actId="1036"/>
          <ac:spMkLst>
            <pc:docMk/>
            <pc:sldMk cId="2262337936" sldId="302"/>
            <ac:spMk id="39" creationId="{B7E6A66A-7C9E-4D07-AFEC-73ACEB434EA9}"/>
          </ac:spMkLst>
        </pc:spChg>
        <pc:spChg chg="add mod">
          <ac:chgData name="Jojo John Moolayil" userId="a85ff9d5effd5865" providerId="LiveId" clId="{28F8BCF7-9BCB-4D37-A950-90472A8DD974}" dt="2017-10-15T10:21:29.257" v="5340" actId="1036"/>
          <ac:spMkLst>
            <pc:docMk/>
            <pc:sldMk cId="2262337936" sldId="302"/>
            <ac:spMk id="40" creationId="{BC355BD3-9108-416F-A63B-61C55318E45B}"/>
          </ac:spMkLst>
        </pc:spChg>
        <pc:spChg chg="add mod">
          <ac:chgData name="Jojo John Moolayil" userId="a85ff9d5effd5865" providerId="LiveId" clId="{28F8BCF7-9BCB-4D37-A950-90472A8DD974}" dt="2017-10-15T10:21:29.257" v="5340" actId="1036"/>
          <ac:spMkLst>
            <pc:docMk/>
            <pc:sldMk cId="2262337936" sldId="302"/>
            <ac:spMk id="41" creationId="{9A7B7E0A-5A4B-4A6B-8A57-408F45CFAC58}"/>
          </ac:spMkLst>
        </pc:spChg>
        <pc:spChg chg="add mod">
          <ac:chgData name="Jojo John Moolayil" userId="a85ff9d5effd5865" providerId="LiveId" clId="{28F8BCF7-9BCB-4D37-A950-90472A8DD974}" dt="2017-10-15T10:21:29.257" v="5340" actId="1036"/>
          <ac:spMkLst>
            <pc:docMk/>
            <pc:sldMk cId="2262337936" sldId="302"/>
            <ac:spMk id="42" creationId="{F62804D4-501A-4ABA-AF66-7D4CB9DE8083}"/>
          </ac:spMkLst>
        </pc:spChg>
        <pc:spChg chg="add mod">
          <ac:chgData name="Jojo John Moolayil" userId="a85ff9d5effd5865" providerId="LiveId" clId="{28F8BCF7-9BCB-4D37-A950-90472A8DD974}" dt="2017-10-15T10:21:29.257" v="5340" actId="1036"/>
          <ac:spMkLst>
            <pc:docMk/>
            <pc:sldMk cId="2262337936" sldId="302"/>
            <ac:spMk id="225" creationId="{52369CB3-9244-436A-9348-DE97E1A2CA9C}"/>
          </ac:spMkLst>
        </pc:spChg>
        <pc:spChg chg="add mod">
          <ac:chgData name="Jojo John Moolayil" userId="a85ff9d5effd5865" providerId="LiveId" clId="{28F8BCF7-9BCB-4D37-A950-90472A8DD974}" dt="2017-10-15T10:21:29.257" v="5340" actId="1036"/>
          <ac:spMkLst>
            <pc:docMk/>
            <pc:sldMk cId="2262337936" sldId="302"/>
            <ac:spMk id="226" creationId="{374A198B-6F76-40DC-A517-1E49A855160A}"/>
          </ac:spMkLst>
        </pc:spChg>
        <pc:spChg chg="add mod">
          <ac:chgData name="Jojo John Moolayil" userId="a85ff9d5effd5865" providerId="LiveId" clId="{28F8BCF7-9BCB-4D37-A950-90472A8DD974}" dt="2017-10-15T10:22:22.272" v="5477" actId="5793"/>
          <ac:spMkLst>
            <pc:docMk/>
            <pc:sldMk cId="2262337936" sldId="302"/>
            <ac:spMk id="227" creationId="{92A8402A-A8F5-4B2A-B3CA-380866087D39}"/>
          </ac:spMkLst>
        </pc:spChg>
        <pc:spChg chg="add mod">
          <ac:chgData name="Jojo John Moolayil" userId="a85ff9d5effd5865" providerId="LiveId" clId="{28F8BCF7-9BCB-4D37-A950-90472A8DD974}" dt="2017-10-15T10:23:16.564" v="5500" actId="14100"/>
          <ac:spMkLst>
            <pc:docMk/>
            <pc:sldMk cId="2262337936" sldId="302"/>
            <ac:spMk id="228" creationId="{ACF9DC79-B977-48F8-970F-A7E1EC292A37}"/>
          </ac:spMkLst>
        </pc:spChg>
        <pc:spChg chg="mod">
          <ac:chgData name="Jojo John Moolayil" userId="a85ff9d5effd5865" providerId="LiveId" clId="{28F8BCF7-9BCB-4D37-A950-90472A8DD974}" dt="2017-10-15T10:09:53.079" v="4823" actId="20577"/>
          <ac:spMkLst>
            <pc:docMk/>
            <pc:sldMk cId="2262337936" sldId="302"/>
            <ac:spMk id="243" creationId="{00000000-0000-0000-0000-000000000000}"/>
          </ac:spMkLst>
        </pc:spChg>
        <pc:picChg chg="add del mod">
          <ac:chgData name="Jojo John Moolayil" userId="a85ff9d5effd5865" providerId="LiveId" clId="{28F8BCF7-9BCB-4D37-A950-90472A8DD974}" dt="2017-10-15T10:15:59.073" v="4980" actId="478"/>
          <ac:picMkLst>
            <pc:docMk/>
            <pc:sldMk cId="2262337936" sldId="302"/>
            <ac:picMk id="7" creationId="{3F05EAD0-82E8-4792-BDB9-EF3DF39E287D}"/>
          </ac:picMkLst>
        </pc:picChg>
        <pc:cxnChg chg="add mod">
          <ac:chgData name="Jojo John Moolayil" userId="a85ff9d5effd5865" providerId="LiveId" clId="{28F8BCF7-9BCB-4D37-A950-90472A8DD974}" dt="2017-10-15T10:21:29.257" v="5340" actId="1036"/>
          <ac:cxnSpMkLst>
            <pc:docMk/>
            <pc:sldMk cId="2262337936" sldId="302"/>
            <ac:cxnSpMk id="4" creationId="{E1565299-0E9A-4900-A66A-158509332E41}"/>
          </ac:cxnSpMkLst>
        </pc:cxnChg>
        <pc:cxnChg chg="add mod">
          <ac:chgData name="Jojo John Moolayil" userId="a85ff9d5effd5865" providerId="LiveId" clId="{28F8BCF7-9BCB-4D37-A950-90472A8DD974}" dt="2017-10-15T10:21:29.257" v="5340" actId="1036"/>
          <ac:cxnSpMkLst>
            <pc:docMk/>
            <pc:sldMk cId="2262337936" sldId="302"/>
            <ac:cxnSpMk id="16" creationId="{EF3B4630-2573-4B14-9B8B-74E713272788}"/>
          </ac:cxnSpMkLst>
        </pc:cxnChg>
        <pc:cxnChg chg="add mod">
          <ac:chgData name="Jojo John Moolayil" userId="a85ff9d5effd5865" providerId="LiveId" clId="{28F8BCF7-9BCB-4D37-A950-90472A8DD974}" dt="2017-10-15T10:21:29.257" v="5340" actId="1036"/>
          <ac:cxnSpMkLst>
            <pc:docMk/>
            <pc:sldMk cId="2262337936" sldId="302"/>
            <ac:cxnSpMk id="18" creationId="{104FBD4F-A6CA-46B8-A956-CA559915D16E}"/>
          </ac:cxnSpMkLst>
        </pc:cxnChg>
        <pc:cxnChg chg="add mod">
          <ac:chgData name="Jojo John Moolayil" userId="a85ff9d5effd5865" providerId="LiveId" clId="{28F8BCF7-9BCB-4D37-A950-90472A8DD974}" dt="2017-10-15T10:21:29.257" v="5340" actId="1036"/>
          <ac:cxnSpMkLst>
            <pc:docMk/>
            <pc:sldMk cId="2262337936" sldId="302"/>
            <ac:cxnSpMk id="19" creationId="{986B2E45-4910-4DAE-8EE8-BC67EE655ABA}"/>
          </ac:cxnSpMkLst>
        </pc:cxnChg>
        <pc:cxnChg chg="add mod">
          <ac:chgData name="Jojo John Moolayil" userId="a85ff9d5effd5865" providerId="LiveId" clId="{28F8BCF7-9BCB-4D37-A950-90472A8DD974}" dt="2017-10-15T10:21:29.257" v="5340" actId="1036"/>
          <ac:cxnSpMkLst>
            <pc:docMk/>
            <pc:sldMk cId="2262337936" sldId="302"/>
            <ac:cxnSpMk id="23" creationId="{016EECEC-3BF5-4A12-95A8-583BD55DDAC5}"/>
          </ac:cxnSpMkLst>
        </pc:cxnChg>
        <pc:cxnChg chg="add mod">
          <ac:chgData name="Jojo John Moolayil" userId="a85ff9d5effd5865" providerId="LiveId" clId="{28F8BCF7-9BCB-4D37-A950-90472A8DD974}" dt="2017-10-15T10:21:29.257" v="5340" actId="1036"/>
          <ac:cxnSpMkLst>
            <pc:docMk/>
            <pc:sldMk cId="2262337936" sldId="302"/>
            <ac:cxnSpMk id="25" creationId="{E997E335-29F5-4EDC-9497-CFF327CAE84D}"/>
          </ac:cxnSpMkLst>
        </pc:cxnChg>
        <pc:cxnChg chg="add mod">
          <ac:chgData name="Jojo John Moolayil" userId="a85ff9d5effd5865" providerId="LiveId" clId="{28F8BCF7-9BCB-4D37-A950-90472A8DD974}" dt="2017-10-15T10:21:29.257" v="5340" actId="1036"/>
          <ac:cxnSpMkLst>
            <pc:docMk/>
            <pc:sldMk cId="2262337936" sldId="302"/>
            <ac:cxnSpMk id="27" creationId="{6E3D58D6-8FC0-4323-9878-563FF2F1DFCB}"/>
          </ac:cxnSpMkLst>
        </pc:cxnChg>
        <pc:cxnChg chg="add mod">
          <ac:chgData name="Jojo John Moolayil" userId="a85ff9d5effd5865" providerId="LiveId" clId="{28F8BCF7-9BCB-4D37-A950-90472A8DD974}" dt="2017-10-15T10:21:29.257" v="5340" actId="1036"/>
          <ac:cxnSpMkLst>
            <pc:docMk/>
            <pc:sldMk cId="2262337936" sldId="302"/>
            <ac:cxnSpMk id="31" creationId="{D19FD621-16BF-4D7E-99DF-7D2650D98258}"/>
          </ac:cxnSpMkLst>
        </pc:cxnChg>
        <pc:cxnChg chg="add mod">
          <ac:chgData name="Jojo John Moolayil" userId="a85ff9d5effd5865" providerId="LiveId" clId="{28F8BCF7-9BCB-4D37-A950-90472A8DD974}" dt="2017-10-15T10:21:29.257" v="5340" actId="1036"/>
          <ac:cxnSpMkLst>
            <pc:docMk/>
            <pc:sldMk cId="2262337936" sldId="302"/>
            <ac:cxnSpMk id="34" creationId="{28E08CC7-AEF8-4F02-B6D2-D0D357C73B75}"/>
          </ac:cxnSpMkLst>
        </pc:cxnChg>
        <pc:cxnChg chg="add mod ord">
          <ac:chgData name="Jojo John Moolayil" userId="a85ff9d5effd5865" providerId="LiveId" clId="{28F8BCF7-9BCB-4D37-A950-90472A8DD974}" dt="2017-10-15T10:21:29.257" v="5340" actId="1036"/>
          <ac:cxnSpMkLst>
            <pc:docMk/>
            <pc:sldMk cId="2262337936" sldId="302"/>
            <ac:cxnSpMk id="43" creationId="{3D389B33-E3E0-4EC4-AA2D-4281C7D9CD2D}"/>
          </ac:cxnSpMkLst>
        </pc:cxnChg>
      </pc:sldChg>
      <pc:sldChg chg="modSp add">
        <pc:chgData name="Jojo John Moolayil" userId="a85ff9d5effd5865" providerId="LiveId" clId="{28F8BCF7-9BCB-4D37-A950-90472A8DD974}" dt="2017-10-15T10:30:29.828" v="5916" actId="114"/>
        <pc:sldMkLst>
          <pc:docMk/>
          <pc:sldMk cId="4075073572" sldId="303"/>
        </pc:sldMkLst>
        <pc:spChg chg="mod">
          <ac:chgData name="Jojo John Moolayil" userId="a85ff9d5effd5865" providerId="LiveId" clId="{28F8BCF7-9BCB-4D37-A950-90472A8DD974}" dt="2017-10-15T10:30:29.828" v="5916" actId="114"/>
          <ac:spMkLst>
            <pc:docMk/>
            <pc:sldMk cId="4075073572" sldId="303"/>
            <ac:spMk id="5" creationId="{621BB068-C204-4851-A24D-3C0BD06F551D}"/>
          </ac:spMkLst>
        </pc:spChg>
        <pc:spChg chg="mod">
          <ac:chgData name="Jojo John Moolayil" userId="a85ff9d5effd5865" providerId="LiveId" clId="{28F8BCF7-9BCB-4D37-A950-90472A8DD974}" dt="2017-10-15T10:23:44.553" v="5522" actId="20577"/>
          <ac:spMkLst>
            <pc:docMk/>
            <pc:sldMk cId="4075073572" sldId="303"/>
            <ac:spMk id="243" creationId="{00000000-0000-0000-0000-000000000000}"/>
          </ac:spMkLst>
        </pc:spChg>
      </pc:sldChg>
      <pc:sldChg chg="addSp delSp modSp add">
        <pc:chgData name="Jojo John Moolayil" userId="a85ff9d5effd5865" providerId="LiveId" clId="{28F8BCF7-9BCB-4D37-A950-90472A8DD974}" dt="2017-10-15T10:40:33.844" v="6492" actId="6549"/>
        <pc:sldMkLst>
          <pc:docMk/>
          <pc:sldMk cId="1989236682" sldId="304"/>
        </pc:sldMkLst>
        <pc:spChg chg="del">
          <ac:chgData name="Jojo John Moolayil" userId="a85ff9d5effd5865" providerId="LiveId" clId="{28F8BCF7-9BCB-4D37-A950-90472A8DD974}" dt="2017-10-15T10:32:12.832" v="5966" actId="478"/>
          <ac:spMkLst>
            <pc:docMk/>
            <pc:sldMk cId="1989236682" sldId="304"/>
            <ac:spMk id="4" creationId="{63709DA7-549C-4A36-8982-4353BB6668D9}"/>
          </ac:spMkLst>
        </pc:spChg>
        <pc:spChg chg="del">
          <ac:chgData name="Jojo John Moolayil" userId="a85ff9d5effd5865" providerId="LiveId" clId="{28F8BCF7-9BCB-4D37-A950-90472A8DD974}" dt="2017-10-15T10:32:12.832" v="5966" actId="478"/>
          <ac:spMkLst>
            <pc:docMk/>
            <pc:sldMk cId="1989236682" sldId="304"/>
            <ac:spMk id="6" creationId="{725309C4-54E4-47DD-BD0F-2D5FD0F4F283}"/>
          </ac:spMkLst>
        </pc:spChg>
        <pc:spChg chg="del">
          <ac:chgData name="Jojo John Moolayil" userId="a85ff9d5effd5865" providerId="LiveId" clId="{28F8BCF7-9BCB-4D37-A950-90472A8DD974}" dt="2017-10-15T10:32:12.832" v="5966" actId="478"/>
          <ac:spMkLst>
            <pc:docMk/>
            <pc:sldMk cId="1989236682" sldId="304"/>
            <ac:spMk id="14" creationId="{0D031B29-4109-45B5-87D0-4C58465A26D9}"/>
          </ac:spMkLst>
        </pc:spChg>
        <pc:spChg chg="del">
          <ac:chgData name="Jojo John Moolayil" userId="a85ff9d5effd5865" providerId="LiveId" clId="{28F8BCF7-9BCB-4D37-A950-90472A8DD974}" dt="2017-10-15T10:32:12.832" v="5966" actId="478"/>
          <ac:spMkLst>
            <pc:docMk/>
            <pc:sldMk cId="1989236682" sldId="304"/>
            <ac:spMk id="15" creationId="{87673DFA-6118-46FA-8BFF-DC511E5D9855}"/>
          </ac:spMkLst>
        </pc:spChg>
        <pc:spChg chg="add del">
          <ac:chgData name="Jojo John Moolayil" userId="a85ff9d5effd5865" providerId="LiveId" clId="{28F8BCF7-9BCB-4D37-A950-90472A8DD974}" dt="2017-10-15T10:32:23.599" v="5972" actId="6549"/>
          <ac:spMkLst>
            <pc:docMk/>
            <pc:sldMk cId="1989236682" sldId="304"/>
            <ac:spMk id="16" creationId="{725D70B4-41CA-407D-8035-1706CB8CC5F1}"/>
          </ac:spMkLst>
        </pc:spChg>
        <pc:spChg chg="add del">
          <ac:chgData name="Jojo John Moolayil" userId="a85ff9d5effd5865" providerId="LiveId" clId="{28F8BCF7-9BCB-4D37-A950-90472A8DD974}" dt="2017-10-15T10:32:23.599" v="5972" actId="6549"/>
          <ac:spMkLst>
            <pc:docMk/>
            <pc:sldMk cId="1989236682" sldId="304"/>
            <ac:spMk id="17" creationId="{470E750E-2A7B-4E11-9072-79A0602A977A}"/>
          </ac:spMkLst>
        </pc:spChg>
        <pc:spChg chg="add del">
          <ac:chgData name="Jojo John Moolayil" userId="a85ff9d5effd5865" providerId="LiveId" clId="{28F8BCF7-9BCB-4D37-A950-90472A8DD974}" dt="2017-10-15T10:32:23.599" v="5972" actId="6549"/>
          <ac:spMkLst>
            <pc:docMk/>
            <pc:sldMk cId="1989236682" sldId="304"/>
            <ac:spMk id="18" creationId="{294D9A92-0516-4D1F-90CA-7A3E9B3A7CDB}"/>
          </ac:spMkLst>
        </pc:spChg>
        <pc:spChg chg="del">
          <ac:chgData name="Jojo John Moolayil" userId="a85ff9d5effd5865" providerId="LiveId" clId="{28F8BCF7-9BCB-4D37-A950-90472A8DD974}" dt="2017-10-15T10:32:12.832" v="5966" actId="478"/>
          <ac:spMkLst>
            <pc:docMk/>
            <pc:sldMk cId="1989236682" sldId="304"/>
            <ac:spMk id="19" creationId="{171319E9-A575-4CEA-9983-45B094FD826C}"/>
          </ac:spMkLst>
        </pc:spChg>
        <pc:spChg chg="del">
          <ac:chgData name="Jojo John Moolayil" userId="a85ff9d5effd5865" providerId="LiveId" clId="{28F8BCF7-9BCB-4D37-A950-90472A8DD974}" dt="2017-10-15T10:32:12.832" v="5966" actId="478"/>
          <ac:spMkLst>
            <pc:docMk/>
            <pc:sldMk cId="1989236682" sldId="304"/>
            <ac:spMk id="20" creationId="{8F4976C1-FEDB-4090-A420-E0D2DAB73DDF}"/>
          </ac:spMkLst>
        </pc:spChg>
        <pc:spChg chg="del">
          <ac:chgData name="Jojo John Moolayil" userId="a85ff9d5effd5865" providerId="LiveId" clId="{28F8BCF7-9BCB-4D37-A950-90472A8DD974}" dt="2017-10-15T10:32:12.832" v="5966" actId="478"/>
          <ac:spMkLst>
            <pc:docMk/>
            <pc:sldMk cId="1989236682" sldId="304"/>
            <ac:spMk id="21" creationId="{F7FFFF0C-8B3A-4147-BB91-28BB0CEF2407}"/>
          </ac:spMkLst>
        </pc:spChg>
        <pc:spChg chg="add mod">
          <ac:chgData name="Jojo John Moolayil" userId="a85ff9d5effd5865" providerId="LiveId" clId="{28F8BCF7-9BCB-4D37-A950-90472A8DD974}" dt="2017-10-15T10:34:04.460" v="6058" actId="6549"/>
          <ac:spMkLst>
            <pc:docMk/>
            <pc:sldMk cId="1989236682" sldId="304"/>
            <ac:spMk id="22" creationId="{93BC4B5D-2255-4306-A714-CAFB09BA889A}"/>
          </ac:spMkLst>
        </pc:spChg>
        <pc:spChg chg="del">
          <ac:chgData name="Jojo John Moolayil" userId="a85ff9d5effd5865" providerId="LiveId" clId="{28F8BCF7-9BCB-4D37-A950-90472A8DD974}" dt="2017-10-15T10:32:12.832" v="5966" actId="478"/>
          <ac:spMkLst>
            <pc:docMk/>
            <pc:sldMk cId="1989236682" sldId="304"/>
            <ac:spMk id="23" creationId="{AF6B1280-1B28-49AC-A415-F39B76F3E936}"/>
          </ac:spMkLst>
        </pc:spChg>
        <pc:spChg chg="add mod">
          <ac:chgData name="Jojo John Moolayil" userId="a85ff9d5effd5865" providerId="LiveId" clId="{28F8BCF7-9BCB-4D37-A950-90472A8DD974}" dt="2017-10-15T10:34:04.460" v="6058" actId="6549"/>
          <ac:spMkLst>
            <pc:docMk/>
            <pc:sldMk cId="1989236682" sldId="304"/>
            <ac:spMk id="24" creationId="{28AF26BB-14A2-426F-B91A-C33A5068DAA2}"/>
          </ac:spMkLst>
        </pc:spChg>
        <pc:spChg chg="add mod">
          <ac:chgData name="Jojo John Moolayil" userId="a85ff9d5effd5865" providerId="LiveId" clId="{28F8BCF7-9BCB-4D37-A950-90472A8DD974}" dt="2017-10-15T10:40:33.844" v="6492" actId="6549"/>
          <ac:spMkLst>
            <pc:docMk/>
            <pc:sldMk cId="1989236682" sldId="304"/>
            <ac:spMk id="25" creationId="{77F139C7-A1D8-43AA-A417-EB389808FE08}"/>
          </ac:spMkLst>
        </pc:spChg>
        <pc:spChg chg="add mod">
          <ac:chgData name="Jojo John Moolayil" userId="a85ff9d5effd5865" providerId="LiveId" clId="{28F8BCF7-9BCB-4D37-A950-90472A8DD974}" dt="2017-10-15T10:34:04.460" v="6058" actId="6549"/>
          <ac:spMkLst>
            <pc:docMk/>
            <pc:sldMk cId="1989236682" sldId="304"/>
            <ac:spMk id="26" creationId="{4088CE3B-5C4E-4070-B0E2-71542CAA58FA}"/>
          </ac:spMkLst>
        </pc:spChg>
        <pc:spChg chg="add mod">
          <ac:chgData name="Jojo John Moolayil" userId="a85ff9d5effd5865" providerId="LiveId" clId="{28F8BCF7-9BCB-4D37-A950-90472A8DD974}" dt="2017-10-15T10:34:04.460" v="6058" actId="6549"/>
          <ac:spMkLst>
            <pc:docMk/>
            <pc:sldMk cId="1989236682" sldId="304"/>
            <ac:spMk id="27" creationId="{CF210012-DF6F-4DB1-8B2F-59B3ECE0A355}"/>
          </ac:spMkLst>
        </pc:spChg>
        <pc:spChg chg="add">
          <ac:chgData name="Jojo John Moolayil" userId="a85ff9d5effd5865" providerId="LiveId" clId="{28F8BCF7-9BCB-4D37-A950-90472A8DD974}" dt="2017-10-15T10:34:21.440" v="6060" actId="6549"/>
          <ac:spMkLst>
            <pc:docMk/>
            <pc:sldMk cId="1989236682" sldId="304"/>
            <ac:spMk id="29" creationId="{10AC8B41-F25B-4901-A435-DA0A4FA9AB45}"/>
          </ac:spMkLst>
        </pc:spChg>
        <pc:spChg chg="add">
          <ac:chgData name="Jojo John Moolayil" userId="a85ff9d5effd5865" providerId="LiveId" clId="{28F8BCF7-9BCB-4D37-A950-90472A8DD974}" dt="2017-10-15T10:34:21.440" v="6060" actId="6549"/>
          <ac:spMkLst>
            <pc:docMk/>
            <pc:sldMk cId="1989236682" sldId="304"/>
            <ac:spMk id="30" creationId="{0764C4A8-BF2C-40A3-BE71-F36E0B7FC67A}"/>
          </ac:spMkLst>
        </pc:spChg>
        <pc:spChg chg="add">
          <ac:chgData name="Jojo John Moolayil" userId="a85ff9d5effd5865" providerId="LiveId" clId="{28F8BCF7-9BCB-4D37-A950-90472A8DD974}" dt="2017-10-15T10:34:21.440" v="6060" actId="6549"/>
          <ac:spMkLst>
            <pc:docMk/>
            <pc:sldMk cId="1989236682" sldId="304"/>
            <ac:spMk id="31" creationId="{D92BEDA1-3A41-4D99-800B-21C75F24E3AA}"/>
          </ac:spMkLst>
        </pc:spChg>
        <pc:spChg chg="add del">
          <ac:chgData name="Jojo John Moolayil" userId="a85ff9d5effd5865" providerId="LiveId" clId="{28F8BCF7-9BCB-4D37-A950-90472A8DD974}" dt="2017-10-15T10:34:29.863" v="6063" actId="6549"/>
          <ac:spMkLst>
            <pc:docMk/>
            <pc:sldMk cId="1989236682" sldId="304"/>
            <ac:spMk id="32" creationId="{EA4F7789-1083-489B-8B97-8F2EF7AB1269}"/>
          </ac:spMkLst>
        </pc:spChg>
        <pc:spChg chg="add del">
          <ac:chgData name="Jojo John Moolayil" userId="a85ff9d5effd5865" providerId="LiveId" clId="{28F8BCF7-9BCB-4D37-A950-90472A8DD974}" dt="2017-10-15T10:34:29.863" v="6063" actId="6549"/>
          <ac:spMkLst>
            <pc:docMk/>
            <pc:sldMk cId="1989236682" sldId="304"/>
            <ac:spMk id="33" creationId="{2E84B247-980F-4FC4-AA57-15C55C38DF3C}"/>
          </ac:spMkLst>
        </pc:spChg>
        <pc:spChg chg="mod">
          <ac:chgData name="Jojo John Moolayil" userId="a85ff9d5effd5865" providerId="LiveId" clId="{28F8BCF7-9BCB-4D37-A950-90472A8DD974}" dt="2017-10-15T10:33:29.741" v="5998" actId="2711"/>
          <ac:spMkLst>
            <pc:docMk/>
            <pc:sldMk cId="1989236682" sldId="304"/>
            <ac:spMk id="252" creationId="{00000000-0000-0000-0000-000000000000}"/>
          </ac:spMkLst>
        </pc:spChg>
        <pc:grpChg chg="add mod">
          <ac:chgData name="Jojo John Moolayil" userId="a85ff9d5effd5865" providerId="LiveId" clId="{28F8BCF7-9BCB-4D37-A950-90472A8DD974}" dt="2017-10-15T10:34:22.950" v="6061" actId="6549"/>
          <ac:grpSpMkLst>
            <pc:docMk/>
            <pc:sldMk cId="1989236682" sldId="304"/>
            <ac:grpSpMk id="28" creationId="{B3FE0AE0-9CFF-4502-9940-D33905E2CD4B}"/>
          </ac:grpSpMkLst>
        </pc:grpChg>
        <pc:picChg chg="add mod">
          <ac:chgData name="Jojo John Moolayil" userId="a85ff9d5effd5865" providerId="LiveId" clId="{28F8BCF7-9BCB-4D37-A950-90472A8DD974}" dt="2017-10-15T10:35:02.765" v="6068" actId="1076"/>
          <ac:picMkLst>
            <pc:docMk/>
            <pc:sldMk cId="1989236682" sldId="304"/>
            <ac:picMk id="2" creationId="{F9B202DE-EE29-41ED-9C3D-D9508047EAAD}"/>
          </ac:picMkLst>
        </pc:picChg>
        <pc:picChg chg="del">
          <ac:chgData name="Jojo John Moolayil" userId="a85ff9d5effd5865" providerId="LiveId" clId="{28F8BCF7-9BCB-4D37-A950-90472A8DD974}" dt="2017-10-15T10:34:21.196" v="6059" actId="478"/>
          <ac:picMkLst>
            <pc:docMk/>
            <pc:sldMk cId="1989236682" sldId="304"/>
            <ac:picMk id="13" creationId="{2BFA22F5-7C1E-4513-B726-E0F180F15076}"/>
          </ac:picMkLst>
        </pc:picChg>
      </pc:sldChg>
      <pc:sldChg chg="addSp delSp modSp add">
        <pc:chgData name="Jojo John Moolayil" userId="a85ff9d5effd5865" providerId="LiveId" clId="{28F8BCF7-9BCB-4D37-A950-90472A8DD974}" dt="2017-10-15T10:38:04.538" v="6462" actId="1035"/>
        <pc:sldMkLst>
          <pc:docMk/>
          <pc:sldMk cId="2310106007" sldId="305"/>
        </pc:sldMkLst>
        <pc:spChg chg="del">
          <ac:chgData name="Jojo John Moolayil" userId="a85ff9d5effd5865" providerId="LiveId" clId="{28F8BCF7-9BCB-4D37-A950-90472A8DD974}" dt="2017-10-15T10:35:46.313" v="6086" actId="478"/>
          <ac:spMkLst>
            <pc:docMk/>
            <pc:sldMk cId="2310106007" sldId="305"/>
            <ac:spMk id="5" creationId="{621BB068-C204-4851-A24D-3C0BD06F551D}"/>
          </ac:spMkLst>
        </pc:spChg>
        <pc:spChg chg="add del">
          <ac:chgData name="Jojo John Moolayil" userId="a85ff9d5effd5865" providerId="LiveId" clId="{28F8BCF7-9BCB-4D37-A950-90472A8DD974}" dt="2017-10-15T10:35:42.085" v="6084" actId="1035"/>
          <ac:spMkLst>
            <pc:docMk/>
            <pc:sldMk cId="2310106007" sldId="305"/>
            <ac:spMk id="7" creationId="{25EBD162-C217-4E30-AB53-3F059EEFE79B}"/>
          </ac:spMkLst>
        </pc:spChg>
        <pc:spChg chg="add del">
          <ac:chgData name="Jojo John Moolayil" userId="a85ff9d5effd5865" providerId="LiveId" clId="{28F8BCF7-9BCB-4D37-A950-90472A8DD974}" dt="2017-10-15T10:35:42.085" v="6084" actId="1035"/>
          <ac:spMkLst>
            <pc:docMk/>
            <pc:sldMk cId="2310106007" sldId="305"/>
            <ac:spMk id="8" creationId="{C4923550-FDC0-406A-AE2B-FF684D9C7E93}"/>
          </ac:spMkLst>
        </pc:spChg>
        <pc:spChg chg="add del">
          <ac:chgData name="Jojo John Moolayil" userId="a85ff9d5effd5865" providerId="LiveId" clId="{28F8BCF7-9BCB-4D37-A950-90472A8DD974}" dt="2017-10-15T10:35:42.085" v="6084" actId="1035"/>
          <ac:spMkLst>
            <pc:docMk/>
            <pc:sldMk cId="2310106007" sldId="305"/>
            <ac:spMk id="9" creationId="{38A8031B-58C7-4105-B935-463D4C7DA2ED}"/>
          </ac:spMkLst>
        </pc:spChg>
        <pc:spChg chg="add del">
          <ac:chgData name="Jojo John Moolayil" userId="a85ff9d5effd5865" providerId="LiveId" clId="{28F8BCF7-9BCB-4D37-A950-90472A8DD974}" dt="2017-10-15T10:35:42.085" v="6084" actId="1035"/>
          <ac:spMkLst>
            <pc:docMk/>
            <pc:sldMk cId="2310106007" sldId="305"/>
            <ac:spMk id="10" creationId="{B9D41832-41B6-463C-874C-48D840145BC2}"/>
          </ac:spMkLst>
        </pc:spChg>
        <pc:spChg chg="add del">
          <ac:chgData name="Jojo John Moolayil" userId="a85ff9d5effd5865" providerId="LiveId" clId="{28F8BCF7-9BCB-4D37-A950-90472A8DD974}" dt="2017-10-15T10:35:42.085" v="6084" actId="1035"/>
          <ac:spMkLst>
            <pc:docMk/>
            <pc:sldMk cId="2310106007" sldId="305"/>
            <ac:spMk id="11" creationId="{EB5512C1-67C8-4A27-8A2A-256B385D5D1C}"/>
          </ac:spMkLst>
        </pc:spChg>
        <pc:spChg chg="add del">
          <ac:chgData name="Jojo John Moolayil" userId="a85ff9d5effd5865" providerId="LiveId" clId="{28F8BCF7-9BCB-4D37-A950-90472A8DD974}" dt="2017-10-15T10:35:42.085" v="6084" actId="1035"/>
          <ac:spMkLst>
            <pc:docMk/>
            <pc:sldMk cId="2310106007" sldId="305"/>
            <ac:spMk id="12" creationId="{4423C26D-E2AE-4A84-B077-7F20D390F8C8}"/>
          </ac:spMkLst>
        </pc:spChg>
        <pc:spChg chg="add del">
          <ac:chgData name="Jojo John Moolayil" userId="a85ff9d5effd5865" providerId="LiveId" clId="{28F8BCF7-9BCB-4D37-A950-90472A8DD974}" dt="2017-10-15T10:36:44.239" v="6372" actId="478"/>
          <ac:spMkLst>
            <pc:docMk/>
            <pc:sldMk cId="2310106007" sldId="305"/>
            <ac:spMk id="14" creationId="{0048CAC1-75B1-4F13-A21A-3D52845C6CF8}"/>
          </ac:spMkLst>
        </pc:spChg>
        <pc:spChg chg="add del mod">
          <ac:chgData name="Jojo John Moolayil" userId="a85ff9d5effd5865" providerId="LiveId" clId="{28F8BCF7-9BCB-4D37-A950-90472A8DD974}" dt="2017-10-15T10:37:25.043" v="6417" actId="1036"/>
          <ac:spMkLst>
            <pc:docMk/>
            <pc:sldMk cId="2310106007" sldId="305"/>
            <ac:spMk id="15" creationId="{A054BB82-9F3D-4A74-BD43-38EE94FD208D}"/>
          </ac:spMkLst>
        </pc:spChg>
        <pc:spChg chg="add del mod">
          <ac:chgData name="Jojo John Moolayil" userId="a85ff9d5effd5865" providerId="LiveId" clId="{28F8BCF7-9BCB-4D37-A950-90472A8DD974}" dt="2017-10-15T10:37:25.043" v="6417" actId="1036"/>
          <ac:spMkLst>
            <pc:docMk/>
            <pc:sldMk cId="2310106007" sldId="305"/>
            <ac:spMk id="16" creationId="{8E755429-C4DD-4E80-9828-647C257405D0}"/>
          </ac:spMkLst>
        </pc:spChg>
        <pc:spChg chg="del">
          <ac:chgData name="Jojo John Moolayil" userId="a85ff9d5effd5865" providerId="LiveId" clId="{28F8BCF7-9BCB-4D37-A950-90472A8DD974}" dt="2017-10-15T10:35:44.600" v="6085" actId="478"/>
          <ac:spMkLst>
            <pc:docMk/>
            <pc:sldMk cId="2310106007" sldId="305"/>
            <ac:spMk id="17" creationId="{510BFF19-F6B6-4989-B7EE-9E7D9184FE09}"/>
          </ac:spMkLst>
        </pc:spChg>
        <pc:spChg chg="add del mod">
          <ac:chgData name="Jojo John Moolayil" userId="a85ff9d5effd5865" providerId="LiveId" clId="{28F8BCF7-9BCB-4D37-A950-90472A8DD974}" dt="2017-10-15T10:38:04.538" v="6462" actId="1035"/>
          <ac:spMkLst>
            <pc:docMk/>
            <pc:sldMk cId="2310106007" sldId="305"/>
            <ac:spMk id="18" creationId="{4F56017C-DDD1-4B36-92C8-201233DC3B5E}"/>
          </ac:spMkLst>
        </pc:spChg>
        <pc:spChg chg="add del mod">
          <ac:chgData name="Jojo John Moolayil" userId="a85ff9d5effd5865" providerId="LiveId" clId="{28F8BCF7-9BCB-4D37-A950-90472A8DD974}" dt="2017-10-15T10:37:25.043" v="6417" actId="1036"/>
          <ac:spMkLst>
            <pc:docMk/>
            <pc:sldMk cId="2310106007" sldId="305"/>
            <ac:spMk id="19" creationId="{4BCA9D1B-BE76-43D8-9E4A-F6C968B4264B}"/>
          </ac:spMkLst>
        </pc:spChg>
        <pc:spChg chg="add del mod">
          <ac:chgData name="Jojo John Moolayil" userId="a85ff9d5effd5865" providerId="LiveId" clId="{28F8BCF7-9BCB-4D37-A950-90472A8DD974}" dt="2017-10-15T10:37:55.908" v="6431" actId="1035"/>
          <ac:spMkLst>
            <pc:docMk/>
            <pc:sldMk cId="2310106007" sldId="305"/>
            <ac:spMk id="20" creationId="{88FA9B80-8E79-4BEA-B516-9BF3127125BF}"/>
          </ac:spMkLst>
        </pc:spChg>
        <pc:spChg chg="mod">
          <ac:chgData name="Jojo John Moolayil" userId="a85ff9d5effd5865" providerId="LiveId" clId="{28F8BCF7-9BCB-4D37-A950-90472A8DD974}" dt="2017-10-15T10:37:12.341" v="6377" actId="1035"/>
          <ac:spMkLst>
            <pc:docMk/>
            <pc:sldMk cId="2310106007" sldId="305"/>
            <ac:spMk id="243" creationId="{00000000-0000-0000-0000-000000000000}"/>
          </ac:spMkLst>
        </pc:spChg>
        <pc:picChg chg="add del">
          <ac:chgData name="Jojo John Moolayil" userId="a85ff9d5effd5865" providerId="LiveId" clId="{28F8BCF7-9BCB-4D37-A950-90472A8DD974}" dt="2017-10-15T10:35:42.085" v="6084" actId="1035"/>
          <ac:picMkLst>
            <pc:docMk/>
            <pc:sldMk cId="2310106007" sldId="305"/>
            <ac:picMk id="13" creationId="{D02F8A36-735D-43AC-A971-77C48199BFE6}"/>
          </ac:picMkLst>
        </pc:picChg>
        <pc:picChg chg="add del mod">
          <ac:chgData name="Jojo John Moolayil" userId="a85ff9d5effd5865" providerId="LiveId" clId="{28F8BCF7-9BCB-4D37-A950-90472A8DD974}" dt="2017-10-15T10:37:19.061" v="6379" actId="478"/>
          <ac:picMkLst>
            <pc:docMk/>
            <pc:sldMk cId="2310106007" sldId="305"/>
            <ac:picMk id="21" creationId="{2EE5EB79-6E01-4C81-94B6-F355E99BEC0B}"/>
          </ac:picMkLst>
        </pc:picChg>
        <pc:cxnChg chg="mod">
          <ac:chgData name="Jojo John Moolayil" userId="a85ff9d5effd5865" providerId="LiveId" clId="{28F8BCF7-9BCB-4D37-A950-90472A8DD974}" dt="2017-10-15T10:37:12.341" v="6377" actId="1035"/>
          <ac:cxnSpMkLst>
            <pc:docMk/>
            <pc:sldMk cId="2310106007" sldId="305"/>
            <ac:cxnSpMk id="246" creationId="{00000000-0000-0000-0000-000000000000}"/>
          </ac:cxnSpMkLst>
        </pc:cxnChg>
        <pc:cxnChg chg="mod">
          <ac:chgData name="Jojo John Moolayil" userId="a85ff9d5effd5865" providerId="LiveId" clId="{28F8BCF7-9BCB-4D37-A950-90472A8DD974}" dt="2017-10-15T10:37:12.341" v="6377" actId="1035"/>
          <ac:cxnSpMkLst>
            <pc:docMk/>
            <pc:sldMk cId="2310106007" sldId="305"/>
            <ac:cxnSpMk id="247" creationId="{00000000-0000-0000-0000-000000000000}"/>
          </ac:cxnSpMkLst>
        </pc:cxnChg>
      </pc:sldChg>
      <pc:sldChg chg="addSp delSp modSp add">
        <pc:chgData name="Jojo John Moolayil" userId="a85ff9d5effd5865" providerId="LiveId" clId="{28F8BCF7-9BCB-4D37-A950-90472A8DD974}" dt="2017-10-15T10:47:18.922" v="7022" actId="20577"/>
        <pc:sldMkLst>
          <pc:docMk/>
          <pc:sldMk cId="1244962577" sldId="306"/>
        </pc:sldMkLst>
        <pc:spChg chg="add mod">
          <ac:chgData name="Jojo John Moolayil" userId="a85ff9d5effd5865" providerId="LiveId" clId="{28F8BCF7-9BCB-4D37-A950-90472A8DD974}" dt="2017-10-15T10:46:21.216" v="6921" actId="1036"/>
          <ac:spMkLst>
            <pc:docMk/>
            <pc:sldMk cId="1244962577" sldId="306"/>
            <ac:spMk id="10" creationId="{5C233412-3586-4F79-89A4-773D88F183E7}"/>
          </ac:spMkLst>
        </pc:spChg>
        <pc:spChg chg="mod">
          <ac:chgData name="Jojo John Moolayil" userId="a85ff9d5effd5865" providerId="LiveId" clId="{28F8BCF7-9BCB-4D37-A950-90472A8DD974}" dt="2017-10-15T10:47:18.922" v="7022" actId="20577"/>
          <ac:spMkLst>
            <pc:docMk/>
            <pc:sldMk cId="1244962577" sldId="306"/>
            <ac:spMk id="15" creationId="{A054BB82-9F3D-4A74-BD43-38EE94FD208D}"/>
          </ac:spMkLst>
        </pc:spChg>
        <pc:spChg chg="mod">
          <ac:chgData name="Jojo John Moolayil" userId="a85ff9d5effd5865" providerId="LiveId" clId="{28F8BCF7-9BCB-4D37-A950-90472A8DD974}" dt="2017-10-15T10:46:17.100" v="6911" actId="14100"/>
          <ac:spMkLst>
            <pc:docMk/>
            <pc:sldMk cId="1244962577" sldId="306"/>
            <ac:spMk id="16" creationId="{8E755429-C4DD-4E80-9828-647C257405D0}"/>
          </ac:spMkLst>
        </pc:spChg>
        <pc:spChg chg="mod">
          <ac:chgData name="Jojo John Moolayil" userId="a85ff9d5effd5865" providerId="LiveId" clId="{28F8BCF7-9BCB-4D37-A950-90472A8DD974}" dt="2017-10-15T10:45:24.098" v="6857" actId="1076"/>
          <ac:spMkLst>
            <pc:docMk/>
            <pc:sldMk cId="1244962577" sldId="306"/>
            <ac:spMk id="18" creationId="{4F56017C-DDD1-4B36-92C8-201233DC3B5E}"/>
          </ac:spMkLst>
        </pc:spChg>
        <pc:spChg chg="del mod">
          <ac:chgData name="Jojo John Moolayil" userId="a85ff9d5effd5865" providerId="LiveId" clId="{28F8BCF7-9BCB-4D37-A950-90472A8DD974}" dt="2017-10-15T10:45:21.006" v="6856" actId="478"/>
          <ac:spMkLst>
            <pc:docMk/>
            <pc:sldMk cId="1244962577" sldId="306"/>
            <ac:spMk id="19" creationId="{4BCA9D1B-BE76-43D8-9E4A-F6C968B4264B}"/>
          </ac:spMkLst>
        </pc:spChg>
        <pc:spChg chg="mod">
          <ac:chgData name="Jojo John Moolayil" userId="a85ff9d5effd5865" providerId="LiveId" clId="{28F8BCF7-9BCB-4D37-A950-90472A8DD974}" dt="2017-10-15T10:42:39.292" v="6653" actId="20577"/>
          <ac:spMkLst>
            <pc:docMk/>
            <pc:sldMk cId="1244962577" sldId="306"/>
            <ac:spMk id="243" creationId="{00000000-0000-0000-0000-000000000000}"/>
          </ac:spMkLst>
        </pc:spChg>
      </pc:sldChg>
      <pc:sldChg chg="add">
        <pc:chgData name="Jojo John Moolayil" userId="a85ff9d5effd5865" providerId="LiveId" clId="{28F8BCF7-9BCB-4D37-A950-90472A8DD974}" dt="2017-10-15T10:47:30.697" v="7023" actId="20577"/>
        <pc:sldMkLst>
          <pc:docMk/>
          <pc:sldMk cId="1399441833" sldId="307"/>
        </pc:sldMkLst>
      </pc:sldChg>
      <pc:sldChg chg="modSp add">
        <pc:chgData name="Jojo John Moolayil" userId="a85ff9d5effd5865" providerId="LiveId" clId="{28F8BCF7-9BCB-4D37-A950-90472A8DD974}" dt="2017-10-15T10:47:54.358" v="7072" actId="20577"/>
        <pc:sldMkLst>
          <pc:docMk/>
          <pc:sldMk cId="1215769735" sldId="308"/>
        </pc:sldMkLst>
        <pc:spChg chg="mod">
          <ac:chgData name="Jojo John Moolayil" userId="a85ff9d5effd5865" providerId="LiveId" clId="{28F8BCF7-9BCB-4D37-A950-90472A8DD974}" dt="2017-10-15T10:47:54.358" v="7072" actId="20577"/>
          <ac:spMkLst>
            <pc:docMk/>
            <pc:sldMk cId="1215769735" sldId="308"/>
            <ac:spMk id="222" creationId="{00000000-0000-0000-0000-000000000000}"/>
          </ac:spMkLst>
        </pc:spChg>
      </pc:sldChg>
    </pc:docChg>
  </pc:docChgLst>
  <pc:docChgLst>
    <pc:chgData name="Jojo John Moolayil" userId="a85ff9d5effd5865" providerId="LiveId" clId="{62B8613F-6509-472F-B6E4-E492CB8A82A8}"/>
    <pc:docChg chg="undo custSel addSld modSld">
      <pc:chgData name="Jojo John Moolayil" userId="a85ff9d5effd5865" providerId="LiveId" clId="{62B8613F-6509-472F-B6E4-E492CB8A82A8}" dt="2017-10-14T12:37:54.117" v="4510" actId="20577"/>
      <pc:docMkLst>
        <pc:docMk/>
      </pc:docMkLst>
      <pc:sldChg chg="modSp">
        <pc:chgData name="Jojo John Moolayil" userId="a85ff9d5effd5865" providerId="LiveId" clId="{62B8613F-6509-472F-B6E4-E492CB8A82A8}" dt="2017-10-14T10:02:06.921" v="19" actId="20577"/>
        <pc:sldMkLst>
          <pc:docMk/>
          <pc:sldMk cId="0" sldId="257"/>
        </pc:sldMkLst>
        <pc:spChg chg="mod">
          <ac:chgData name="Jojo John Moolayil" userId="a85ff9d5effd5865" providerId="LiveId" clId="{62B8613F-6509-472F-B6E4-E492CB8A82A8}" dt="2017-10-14T10:02:06.921" v="19" actId="20577"/>
          <ac:spMkLst>
            <pc:docMk/>
            <pc:sldMk cId="0" sldId="257"/>
            <ac:spMk id="222" creationId="{00000000-0000-0000-0000-000000000000}"/>
          </ac:spMkLst>
        </pc:spChg>
      </pc:sldChg>
      <pc:sldChg chg="modSp">
        <pc:chgData name="Jojo John Moolayil" userId="a85ff9d5effd5865" providerId="LiveId" clId="{62B8613F-6509-472F-B6E4-E492CB8A82A8}" dt="2017-10-14T10:37:19.300" v="757" actId="20577"/>
        <pc:sldMkLst>
          <pc:docMk/>
          <pc:sldMk cId="0" sldId="258"/>
        </pc:sldMkLst>
        <pc:spChg chg="mod">
          <ac:chgData name="Jojo John Moolayil" userId="a85ff9d5effd5865" providerId="LiveId" clId="{62B8613F-6509-472F-B6E4-E492CB8A82A8}" dt="2017-10-14T10:37:19.300" v="757" actId="20577"/>
          <ac:spMkLst>
            <pc:docMk/>
            <pc:sldMk cId="0" sldId="258"/>
            <ac:spMk id="228" creationId="{00000000-0000-0000-0000-000000000000}"/>
          </ac:spMkLst>
        </pc:spChg>
      </pc:sldChg>
      <pc:sldChg chg="addSp delSp modSp">
        <pc:chgData name="Jojo John Moolayil" userId="a85ff9d5effd5865" providerId="LiveId" clId="{62B8613F-6509-472F-B6E4-E492CB8A82A8}" dt="2017-10-14T10:51:21.773" v="925" actId="6549"/>
        <pc:sldMkLst>
          <pc:docMk/>
          <pc:sldMk cId="0" sldId="259"/>
        </pc:sldMkLst>
        <pc:spChg chg="add mod">
          <ac:chgData name="Jojo John Moolayil" userId="a85ff9d5effd5865" providerId="LiveId" clId="{62B8613F-6509-472F-B6E4-E492CB8A82A8}" dt="2017-10-14T10:16:02.780" v="666" actId="6549"/>
          <ac:spMkLst>
            <pc:docMk/>
            <pc:sldMk cId="0" sldId="259"/>
            <ac:spMk id="2" creationId="{324372D3-1C61-4774-A8BE-3979E503D2AA}"/>
          </ac:spMkLst>
        </pc:spChg>
        <pc:spChg chg="add del mod">
          <ac:chgData name="Jojo John Moolayil" userId="a85ff9d5effd5865" providerId="LiveId" clId="{62B8613F-6509-472F-B6E4-E492CB8A82A8}" dt="2017-10-14T10:42:44.159" v="810" actId="478"/>
          <ac:spMkLst>
            <pc:docMk/>
            <pc:sldMk cId="0" sldId="259"/>
            <ac:spMk id="3" creationId="{D452CBA1-A097-42DB-96D6-9ADBEAF5EFBA}"/>
          </ac:spMkLst>
        </pc:spChg>
        <pc:spChg chg="add del mod">
          <ac:chgData name="Jojo John Moolayil" userId="a85ff9d5effd5865" providerId="LiveId" clId="{62B8613F-6509-472F-B6E4-E492CB8A82A8}" dt="2017-10-14T10:42:44.159" v="810" actId="478"/>
          <ac:spMkLst>
            <pc:docMk/>
            <pc:sldMk cId="0" sldId="259"/>
            <ac:spMk id="4" creationId="{8BAF45BF-D024-484E-8B76-304A325C3AB7}"/>
          </ac:spMkLst>
        </pc:spChg>
        <pc:spChg chg="add mod">
          <ac:chgData name="Jojo John Moolayil" userId="a85ff9d5effd5865" providerId="LiveId" clId="{62B8613F-6509-472F-B6E4-E492CB8A82A8}" dt="2017-10-14T10:51:21.773" v="925" actId="6549"/>
          <ac:spMkLst>
            <pc:docMk/>
            <pc:sldMk cId="0" sldId="259"/>
            <ac:spMk id="6" creationId="{589973C8-C920-490C-9A49-F4A7E67EA920}"/>
          </ac:spMkLst>
        </pc:spChg>
        <pc:spChg chg="add del mod">
          <ac:chgData name="Jojo John Moolayil" userId="a85ff9d5effd5865" providerId="LiveId" clId="{62B8613F-6509-472F-B6E4-E492CB8A82A8}" dt="2017-10-14T10:42:44.159" v="810" actId="478"/>
          <ac:spMkLst>
            <pc:docMk/>
            <pc:sldMk cId="0" sldId="259"/>
            <ac:spMk id="16" creationId="{E996C066-BAB1-4D54-9837-F52DB8E4434B}"/>
          </ac:spMkLst>
        </pc:spChg>
        <pc:spChg chg="add del mod">
          <ac:chgData name="Jojo John Moolayil" userId="a85ff9d5effd5865" providerId="LiveId" clId="{62B8613F-6509-472F-B6E4-E492CB8A82A8}" dt="2017-10-14T10:42:49.260" v="811" actId="478"/>
          <ac:spMkLst>
            <pc:docMk/>
            <pc:sldMk cId="0" sldId="259"/>
            <ac:spMk id="17" creationId="{16B2A4B4-CB99-4CDC-80CB-82FD5655B6EA}"/>
          </ac:spMkLst>
        </pc:spChg>
        <pc:spChg chg="add del mod">
          <ac:chgData name="Jojo John Moolayil" userId="a85ff9d5effd5865" providerId="LiveId" clId="{62B8613F-6509-472F-B6E4-E492CB8A82A8}" dt="2017-10-14T10:42:44.159" v="810" actId="478"/>
          <ac:spMkLst>
            <pc:docMk/>
            <pc:sldMk cId="0" sldId="259"/>
            <ac:spMk id="19" creationId="{A66E4D35-FC1B-4893-805E-DDD5AD904D37}"/>
          </ac:spMkLst>
        </pc:spChg>
        <pc:spChg chg="del">
          <ac:chgData name="Jojo John Moolayil" userId="a85ff9d5effd5865" providerId="LiveId" clId="{62B8613F-6509-472F-B6E4-E492CB8A82A8}" dt="2017-10-14T10:09:59.730" v="493" actId="478"/>
          <ac:spMkLst>
            <pc:docMk/>
            <pc:sldMk cId="0" sldId="259"/>
            <ac:spMk id="22" creationId="{E945945E-5313-419B-A360-258C115917B5}"/>
          </ac:spMkLst>
        </pc:spChg>
        <pc:spChg chg="del">
          <ac:chgData name="Jojo John Moolayil" userId="a85ff9d5effd5865" providerId="LiveId" clId="{62B8613F-6509-472F-B6E4-E492CB8A82A8}" dt="2017-10-14T10:09:59.730" v="493" actId="478"/>
          <ac:spMkLst>
            <pc:docMk/>
            <pc:sldMk cId="0" sldId="259"/>
            <ac:spMk id="23" creationId="{BFED186A-B84F-4AB6-B991-C445A46F8F5A}"/>
          </ac:spMkLst>
        </pc:spChg>
        <pc:spChg chg="del">
          <ac:chgData name="Jojo John Moolayil" userId="a85ff9d5effd5865" providerId="LiveId" clId="{62B8613F-6509-472F-B6E4-E492CB8A82A8}" dt="2017-10-14T10:09:59.730" v="493" actId="478"/>
          <ac:spMkLst>
            <pc:docMk/>
            <pc:sldMk cId="0" sldId="259"/>
            <ac:spMk id="24" creationId="{B4684BB8-DEBB-4F37-A5F6-351DBABBC6EA}"/>
          </ac:spMkLst>
        </pc:spChg>
        <pc:spChg chg="del">
          <ac:chgData name="Jojo John Moolayil" userId="a85ff9d5effd5865" providerId="LiveId" clId="{62B8613F-6509-472F-B6E4-E492CB8A82A8}" dt="2017-10-14T10:09:59.730" v="493" actId="478"/>
          <ac:spMkLst>
            <pc:docMk/>
            <pc:sldMk cId="0" sldId="259"/>
            <ac:spMk id="25" creationId="{04720E3A-326E-4D72-AEF5-012EAB9E4D2A}"/>
          </ac:spMkLst>
        </pc:spChg>
        <pc:spChg chg="del">
          <ac:chgData name="Jojo John Moolayil" userId="a85ff9d5effd5865" providerId="LiveId" clId="{62B8613F-6509-472F-B6E4-E492CB8A82A8}" dt="2017-10-14T10:09:59.730" v="493" actId="478"/>
          <ac:spMkLst>
            <pc:docMk/>
            <pc:sldMk cId="0" sldId="259"/>
            <ac:spMk id="26" creationId="{39EC19BE-950E-435E-9DC9-E55D69101A9E}"/>
          </ac:spMkLst>
        </pc:spChg>
        <pc:spChg chg="mod">
          <ac:chgData name="Jojo John Moolayil" userId="a85ff9d5effd5865" providerId="LiveId" clId="{62B8613F-6509-472F-B6E4-E492CB8A82A8}" dt="2017-10-14T10:09:53.302" v="492" actId="20577"/>
          <ac:spMkLst>
            <pc:docMk/>
            <pc:sldMk cId="0" sldId="259"/>
            <ac:spMk id="235" creationId="{00000000-0000-0000-0000-000000000000}"/>
          </ac:spMkLst>
        </pc:spChg>
        <pc:picChg chg="add mod">
          <ac:chgData name="Jojo John Moolayil" userId="a85ff9d5effd5865" providerId="LiveId" clId="{62B8613F-6509-472F-B6E4-E492CB8A82A8}" dt="2017-10-14T10:43:31.157" v="816" actId="1076"/>
          <ac:picMkLst>
            <pc:docMk/>
            <pc:sldMk cId="0" sldId="259"/>
            <ac:picMk id="5" creationId="{2EBDB38A-F279-4B50-9E3F-5E9CD07F6201}"/>
          </ac:picMkLst>
        </pc:picChg>
        <pc:cxnChg chg="del mod">
          <ac:chgData name="Jojo John Moolayil" userId="a85ff9d5effd5865" providerId="LiveId" clId="{62B8613F-6509-472F-B6E4-E492CB8A82A8}" dt="2017-10-14T10:09:59.730" v="493" actId="478"/>
          <ac:cxnSpMkLst>
            <pc:docMk/>
            <pc:sldMk cId="0" sldId="259"/>
            <ac:cxnSpMk id="40" creationId="{90ECE634-E661-4099-A98C-EFA84A7D480D}"/>
          </ac:cxnSpMkLst>
        </pc:cxnChg>
        <pc:cxnChg chg="del mod">
          <ac:chgData name="Jojo John Moolayil" userId="a85ff9d5effd5865" providerId="LiveId" clId="{62B8613F-6509-472F-B6E4-E492CB8A82A8}" dt="2017-10-14T10:09:59.730" v="493" actId="478"/>
          <ac:cxnSpMkLst>
            <pc:docMk/>
            <pc:sldMk cId="0" sldId="259"/>
            <ac:cxnSpMk id="44" creationId="{14F9428E-C47B-4D87-BFB4-77C261E9C90B}"/>
          </ac:cxnSpMkLst>
        </pc:cxnChg>
        <pc:cxnChg chg="del mod">
          <ac:chgData name="Jojo John Moolayil" userId="a85ff9d5effd5865" providerId="LiveId" clId="{62B8613F-6509-472F-B6E4-E492CB8A82A8}" dt="2017-10-14T10:09:59.730" v="493" actId="478"/>
          <ac:cxnSpMkLst>
            <pc:docMk/>
            <pc:sldMk cId="0" sldId="259"/>
            <ac:cxnSpMk id="47" creationId="{0FB8EE58-8E28-48C7-8387-D970A28D23AE}"/>
          </ac:cxnSpMkLst>
        </pc:cxnChg>
        <pc:cxnChg chg="del mod">
          <ac:chgData name="Jojo John Moolayil" userId="a85ff9d5effd5865" providerId="LiveId" clId="{62B8613F-6509-472F-B6E4-E492CB8A82A8}" dt="2017-10-14T10:09:59.730" v="493" actId="478"/>
          <ac:cxnSpMkLst>
            <pc:docMk/>
            <pc:sldMk cId="0" sldId="259"/>
            <ac:cxnSpMk id="224" creationId="{96555D6D-164A-414F-984F-F32259EC0154}"/>
          </ac:cxnSpMkLst>
        </pc:cxnChg>
      </pc:sldChg>
      <pc:sldChg chg="addSp delSp modSp">
        <pc:chgData name="Jojo John Moolayil" userId="a85ff9d5effd5865" providerId="LiveId" clId="{62B8613F-6509-472F-B6E4-E492CB8A82A8}" dt="2017-10-14T11:48:04.890" v="2880" actId="12"/>
        <pc:sldMkLst>
          <pc:docMk/>
          <pc:sldMk cId="0" sldId="260"/>
        </pc:sldMkLst>
        <pc:spChg chg="del">
          <ac:chgData name="Jojo John Moolayil" userId="a85ff9d5effd5865" providerId="LiveId" clId="{62B8613F-6509-472F-B6E4-E492CB8A82A8}" dt="2017-10-14T11:00:16.842" v="1266" actId="478"/>
          <ac:spMkLst>
            <pc:docMk/>
            <pc:sldMk cId="0" sldId="260"/>
            <ac:spMk id="2" creationId="{918AD952-6429-4254-BA8A-7D874E51EF5C}"/>
          </ac:spMkLst>
        </pc:spChg>
        <pc:spChg chg="add mod">
          <ac:chgData name="Jojo John Moolayil" userId="a85ff9d5effd5865" providerId="LiveId" clId="{62B8613F-6509-472F-B6E4-E492CB8A82A8}" dt="2017-10-14T11:43:31.074" v="2411" actId="1076"/>
          <ac:spMkLst>
            <pc:docMk/>
            <pc:sldMk cId="0" sldId="260"/>
            <ac:spMk id="3" creationId="{FEB4533E-099B-414E-B55B-B2B4315F28D5}"/>
          </ac:spMkLst>
        </pc:spChg>
        <pc:spChg chg="add mod">
          <ac:chgData name="Jojo John Moolayil" userId="a85ff9d5effd5865" providerId="LiveId" clId="{62B8613F-6509-472F-B6E4-E492CB8A82A8}" dt="2017-10-14T11:48:04.890" v="2880" actId="12"/>
          <ac:spMkLst>
            <pc:docMk/>
            <pc:sldMk cId="0" sldId="260"/>
            <ac:spMk id="4" creationId="{88AE2FBE-0C9C-4E85-B9A3-96139EB0C89E}"/>
          </ac:spMkLst>
        </pc:spChg>
        <pc:spChg chg="add mod">
          <ac:chgData name="Jojo John Moolayil" userId="a85ff9d5effd5865" providerId="LiveId" clId="{62B8613F-6509-472F-B6E4-E492CB8A82A8}" dt="2017-10-14T11:37:02.205" v="2173" actId="1076"/>
          <ac:spMkLst>
            <pc:docMk/>
            <pc:sldMk cId="0" sldId="260"/>
            <ac:spMk id="8" creationId="{569DB3E2-D5F0-4FA9-BF2C-D58D13824F32}"/>
          </ac:spMkLst>
        </pc:spChg>
        <pc:spChg chg="del">
          <ac:chgData name="Jojo John Moolayil" userId="a85ff9d5effd5865" providerId="LiveId" clId="{62B8613F-6509-472F-B6E4-E492CB8A82A8}" dt="2017-10-14T11:00:20.117" v="1267" actId="478"/>
          <ac:spMkLst>
            <pc:docMk/>
            <pc:sldMk cId="0" sldId="260"/>
            <ac:spMk id="15" creationId="{1C0AB03F-4ECF-4828-A3B2-420F6A537118}"/>
          </ac:spMkLst>
        </pc:spChg>
        <pc:spChg chg="del mod">
          <ac:chgData name="Jojo John Moolayil" userId="a85ff9d5effd5865" providerId="LiveId" clId="{62B8613F-6509-472F-B6E4-E492CB8A82A8}" dt="2017-10-14T11:18:05.819" v="1557" actId="12"/>
          <ac:spMkLst>
            <pc:docMk/>
            <pc:sldMk cId="0" sldId="260"/>
            <ac:spMk id="28" creationId="{EA449AF6-D23B-4433-B379-4AFF5ACC4CF0}"/>
          </ac:spMkLst>
        </pc:spChg>
        <pc:spChg chg="mod">
          <ac:chgData name="Jojo John Moolayil" userId="a85ff9d5effd5865" providerId="LiveId" clId="{62B8613F-6509-472F-B6E4-E492CB8A82A8}" dt="2017-10-14T11:27:10.196" v="1945" actId="20577"/>
          <ac:spMkLst>
            <pc:docMk/>
            <pc:sldMk cId="0" sldId="260"/>
            <ac:spMk id="243" creationId="{00000000-0000-0000-0000-000000000000}"/>
          </ac:spMkLst>
        </pc:spChg>
      </pc:sldChg>
      <pc:sldChg chg="addSp delSp modSp">
        <pc:chgData name="Jojo John Moolayil" userId="a85ff9d5effd5865" providerId="LiveId" clId="{62B8613F-6509-472F-B6E4-E492CB8A82A8}" dt="2017-10-14T12:04:08.306" v="3457" actId="20577"/>
        <pc:sldMkLst>
          <pc:docMk/>
          <pc:sldMk cId="981243545" sldId="287"/>
        </pc:sldMkLst>
        <pc:spChg chg="add mod">
          <ac:chgData name="Jojo John Moolayil" userId="a85ff9d5effd5865" providerId="LiveId" clId="{62B8613F-6509-472F-B6E4-E492CB8A82A8}" dt="2017-10-14T12:04:08.306" v="3457" actId="20577"/>
          <ac:spMkLst>
            <pc:docMk/>
            <pc:sldMk cId="981243545" sldId="287"/>
            <ac:spMk id="2" creationId="{320FB080-C4DA-46A0-867B-48B31DCA462D}"/>
          </ac:spMkLst>
        </pc:spChg>
        <pc:spChg chg="del">
          <ac:chgData name="Jojo John Moolayil" userId="a85ff9d5effd5865" providerId="LiveId" clId="{62B8613F-6509-472F-B6E4-E492CB8A82A8}" dt="2017-10-14T11:52:47.804" v="2918" actId="478"/>
          <ac:spMkLst>
            <pc:docMk/>
            <pc:sldMk cId="981243545" sldId="287"/>
            <ac:spMk id="3" creationId="{8B634161-C86E-4E35-8BB3-4AD07190D7B0}"/>
          </ac:spMkLst>
        </pc:spChg>
        <pc:spChg chg="add mod">
          <ac:chgData name="Jojo John Moolayil" userId="a85ff9d5effd5865" providerId="LiveId" clId="{62B8613F-6509-472F-B6E4-E492CB8A82A8}" dt="2017-10-14T12:04:02.145" v="3452" actId="20577"/>
          <ac:spMkLst>
            <pc:docMk/>
            <pc:sldMk cId="981243545" sldId="287"/>
            <ac:spMk id="5" creationId="{FA3BED28-5E51-4050-9B3B-77989A1644BC}"/>
          </ac:spMkLst>
        </pc:spChg>
        <pc:spChg chg="del">
          <ac:chgData name="Jojo John Moolayil" userId="a85ff9d5effd5865" providerId="LiveId" clId="{62B8613F-6509-472F-B6E4-E492CB8A82A8}" dt="2017-10-14T11:52:44.335" v="2916" actId="478"/>
          <ac:spMkLst>
            <pc:docMk/>
            <pc:sldMk cId="981243545" sldId="287"/>
            <ac:spMk id="7" creationId="{73A8A6A8-9F18-4CC7-A64A-B1C466CB9CEB}"/>
          </ac:spMkLst>
        </pc:spChg>
        <pc:spChg chg="del">
          <ac:chgData name="Jojo John Moolayil" userId="a85ff9d5effd5865" providerId="LiveId" clId="{62B8613F-6509-472F-B6E4-E492CB8A82A8}" dt="2017-10-14T11:53:14.402" v="2925" actId="478"/>
          <ac:spMkLst>
            <pc:docMk/>
            <pc:sldMk cId="981243545" sldId="287"/>
            <ac:spMk id="11" creationId="{BBC41370-EF59-4FAB-B858-799DDD586451}"/>
          </ac:spMkLst>
        </pc:spChg>
        <pc:spChg chg="del">
          <ac:chgData name="Jojo John Moolayil" userId="a85ff9d5effd5865" providerId="LiveId" clId="{62B8613F-6509-472F-B6E4-E492CB8A82A8}" dt="2017-10-14T11:53:12.113" v="2924" actId="478"/>
          <ac:spMkLst>
            <pc:docMk/>
            <pc:sldMk cId="981243545" sldId="287"/>
            <ac:spMk id="17" creationId="{8B923341-AAB9-4D52-B158-955D11763FA2}"/>
          </ac:spMkLst>
        </pc:spChg>
        <pc:spChg chg="mod">
          <ac:chgData name="Jojo John Moolayil" userId="a85ff9d5effd5865" providerId="LiveId" clId="{62B8613F-6509-472F-B6E4-E492CB8A82A8}" dt="2017-10-14T11:52:40.329" v="2914" actId="20577"/>
          <ac:spMkLst>
            <pc:docMk/>
            <pc:sldMk cId="981243545" sldId="287"/>
            <ac:spMk id="243" creationId="{00000000-0000-0000-0000-000000000000}"/>
          </ac:spMkLst>
        </pc:spChg>
        <pc:graphicFrameChg chg="del">
          <ac:chgData name="Jojo John Moolayil" userId="a85ff9d5effd5865" providerId="LiveId" clId="{62B8613F-6509-472F-B6E4-E492CB8A82A8}" dt="2017-10-14T11:52:42.350" v="2915" actId="478"/>
          <ac:graphicFrameMkLst>
            <pc:docMk/>
            <pc:sldMk cId="981243545" sldId="287"/>
            <ac:graphicFrameMk id="6" creationId="{AC043314-51A1-4BF8-ABCF-5A37C8567888}"/>
          </ac:graphicFrameMkLst>
        </pc:graphicFrameChg>
        <pc:graphicFrameChg chg="del">
          <ac:chgData name="Jojo John Moolayil" userId="a85ff9d5effd5865" providerId="LiveId" clId="{62B8613F-6509-472F-B6E4-E492CB8A82A8}" dt="2017-10-14T11:52:46.147" v="2917" actId="478"/>
          <ac:graphicFrameMkLst>
            <pc:docMk/>
            <pc:sldMk cId="981243545" sldId="287"/>
            <ac:graphicFrameMk id="8" creationId="{EE717E0A-DE58-48FF-BD39-89FE825EA78F}"/>
          </ac:graphicFrameMkLst>
        </pc:graphicFrameChg>
        <pc:picChg chg="add mod">
          <ac:chgData name="Jojo John Moolayil" userId="a85ff9d5effd5865" providerId="LiveId" clId="{62B8613F-6509-472F-B6E4-E492CB8A82A8}" dt="2017-10-14T12:03:22.561" v="3421" actId="14100"/>
          <ac:picMkLst>
            <pc:docMk/>
            <pc:sldMk cId="981243545" sldId="287"/>
            <ac:picMk id="4" creationId="{3B004890-3C0B-4027-807A-1F432C41FAD1}"/>
          </ac:picMkLst>
        </pc:picChg>
        <pc:picChg chg="add del mod">
          <ac:chgData name="Jojo John Moolayil" userId="a85ff9d5effd5865" providerId="LiveId" clId="{62B8613F-6509-472F-B6E4-E492CB8A82A8}" dt="2017-10-14T12:01:50.938" v="3281" actId="478"/>
          <ac:picMkLst>
            <pc:docMk/>
            <pc:sldMk cId="981243545" sldId="287"/>
            <ac:picMk id="12" creationId="{01747FCE-E80F-4BE7-92D8-F672F6B77BA0}"/>
          </ac:picMkLst>
        </pc:picChg>
        <pc:cxnChg chg="del">
          <ac:chgData name="Jojo John Moolayil" userId="a85ff9d5effd5865" providerId="LiveId" clId="{62B8613F-6509-472F-B6E4-E492CB8A82A8}" dt="2017-10-14T11:52:50.746" v="2919" actId="478"/>
          <ac:cxnSpMkLst>
            <pc:docMk/>
            <pc:sldMk cId="981243545" sldId="287"/>
            <ac:cxnSpMk id="13" creationId="{72EE9A89-8C23-4FEE-AD04-C435CCD3B9AB}"/>
          </ac:cxnSpMkLst>
        </pc:cxnChg>
      </pc:sldChg>
      <pc:sldChg chg="addSp delSp modSp">
        <pc:chgData name="Jojo John Moolayil" userId="a85ff9d5effd5865" providerId="LiveId" clId="{62B8613F-6509-472F-B6E4-E492CB8A82A8}" dt="2017-10-14T12:11:02.107" v="4007" actId="20577"/>
        <pc:sldMkLst>
          <pc:docMk/>
          <pc:sldMk cId="667128631" sldId="288"/>
        </pc:sldMkLst>
        <pc:spChg chg="del">
          <ac:chgData name="Jojo John Moolayil" userId="a85ff9d5effd5865" providerId="LiveId" clId="{62B8613F-6509-472F-B6E4-E492CB8A82A8}" dt="2017-10-14T12:04:41.671" v="3484" actId="478"/>
          <ac:spMkLst>
            <pc:docMk/>
            <pc:sldMk cId="667128631" sldId="288"/>
            <ac:spMk id="2" creationId="{7DE26498-E4FE-461B-BD5A-2ED1DAD16E22}"/>
          </ac:spMkLst>
        </pc:spChg>
        <pc:spChg chg="add mod">
          <ac:chgData name="Jojo John Moolayil" userId="a85ff9d5effd5865" providerId="LiveId" clId="{62B8613F-6509-472F-B6E4-E492CB8A82A8}" dt="2017-10-14T12:10:32.113" v="3961" actId="20577"/>
          <ac:spMkLst>
            <pc:docMk/>
            <pc:sldMk cId="667128631" sldId="288"/>
            <ac:spMk id="3" creationId="{07DEE70E-C98F-4E77-8682-DA45318A561F}"/>
          </ac:spMkLst>
        </pc:spChg>
        <pc:spChg chg="add mod">
          <ac:chgData name="Jojo John Moolayil" userId="a85ff9d5effd5865" providerId="LiveId" clId="{62B8613F-6509-472F-B6E4-E492CB8A82A8}" dt="2017-10-14T12:09:21.333" v="3853" actId="20577"/>
          <ac:spMkLst>
            <pc:docMk/>
            <pc:sldMk cId="667128631" sldId="288"/>
            <ac:spMk id="6" creationId="{10EFF486-05F5-4D7E-94B3-FD5353390C18}"/>
          </ac:spMkLst>
        </pc:spChg>
        <pc:spChg chg="add mod">
          <ac:chgData name="Jojo John Moolayil" userId="a85ff9d5effd5865" providerId="LiveId" clId="{62B8613F-6509-472F-B6E4-E492CB8A82A8}" dt="2017-10-14T12:11:02.107" v="4007" actId="20577"/>
          <ac:spMkLst>
            <pc:docMk/>
            <pc:sldMk cId="667128631" sldId="288"/>
            <ac:spMk id="7" creationId="{B25F051F-1FAA-4B9C-9460-F960ABFAFD68}"/>
          </ac:spMkLst>
        </pc:spChg>
        <pc:spChg chg="del">
          <ac:chgData name="Jojo John Moolayil" userId="a85ff9d5effd5865" providerId="LiveId" clId="{62B8613F-6509-472F-B6E4-E492CB8A82A8}" dt="2017-10-14T12:04:47.624" v="3485" actId="478"/>
          <ac:spMkLst>
            <pc:docMk/>
            <pc:sldMk cId="667128631" sldId="288"/>
            <ac:spMk id="11" creationId="{BBC41370-EF59-4FAB-B858-799DDD586451}"/>
          </ac:spMkLst>
        </pc:spChg>
        <pc:spChg chg="del">
          <ac:chgData name="Jojo John Moolayil" userId="a85ff9d5effd5865" providerId="LiveId" clId="{62B8613F-6509-472F-B6E4-E492CB8A82A8}" dt="2017-10-14T12:04:47.624" v="3485" actId="478"/>
          <ac:spMkLst>
            <pc:docMk/>
            <pc:sldMk cId="667128631" sldId="288"/>
            <ac:spMk id="12" creationId="{2DB8BDF0-F21A-4EB7-92AC-EE3C6082D253}"/>
          </ac:spMkLst>
        </pc:spChg>
        <pc:spChg chg="del">
          <ac:chgData name="Jojo John Moolayil" userId="a85ff9d5effd5865" providerId="LiveId" clId="{62B8613F-6509-472F-B6E4-E492CB8A82A8}" dt="2017-10-14T12:04:41.671" v="3484" actId="478"/>
          <ac:spMkLst>
            <pc:docMk/>
            <pc:sldMk cId="667128631" sldId="288"/>
            <ac:spMk id="15" creationId="{D48F0A32-34C3-43CC-A90F-502D035E8185}"/>
          </ac:spMkLst>
        </pc:spChg>
        <pc:spChg chg="del">
          <ac:chgData name="Jojo John Moolayil" userId="a85ff9d5effd5865" providerId="LiveId" clId="{62B8613F-6509-472F-B6E4-E492CB8A82A8}" dt="2017-10-14T12:04:41.671" v="3484" actId="478"/>
          <ac:spMkLst>
            <pc:docMk/>
            <pc:sldMk cId="667128631" sldId="288"/>
            <ac:spMk id="16" creationId="{EA92B22E-B8BF-4FE5-A143-BD21A2F7DB42}"/>
          </ac:spMkLst>
        </pc:spChg>
        <pc:spChg chg="del">
          <ac:chgData name="Jojo John Moolayil" userId="a85ff9d5effd5865" providerId="LiveId" clId="{62B8613F-6509-472F-B6E4-E492CB8A82A8}" dt="2017-10-14T12:04:47.624" v="3485" actId="478"/>
          <ac:spMkLst>
            <pc:docMk/>
            <pc:sldMk cId="667128631" sldId="288"/>
            <ac:spMk id="17" creationId="{8B923341-AAB9-4D52-B158-955D11763FA2}"/>
          </ac:spMkLst>
        </pc:spChg>
        <pc:spChg chg="mod">
          <ac:chgData name="Jojo John Moolayil" userId="a85ff9d5effd5865" providerId="LiveId" clId="{62B8613F-6509-472F-B6E4-E492CB8A82A8}" dt="2017-10-14T12:04:33.919" v="3483" actId="20577"/>
          <ac:spMkLst>
            <pc:docMk/>
            <pc:sldMk cId="667128631" sldId="288"/>
            <ac:spMk id="243" creationId="{00000000-0000-0000-0000-000000000000}"/>
          </ac:spMkLst>
        </pc:spChg>
        <pc:picChg chg="del">
          <ac:chgData name="Jojo John Moolayil" userId="a85ff9d5effd5865" providerId="LiveId" clId="{62B8613F-6509-472F-B6E4-E492CB8A82A8}" dt="2017-10-14T12:04:41.671" v="3484" actId="478"/>
          <ac:picMkLst>
            <pc:docMk/>
            <pc:sldMk cId="667128631" sldId="288"/>
            <ac:picMk id="4" creationId="{2BA45159-ACEF-4073-9D67-B5FF83F10A96}"/>
          </ac:picMkLst>
        </pc:picChg>
        <pc:picChg chg="del">
          <ac:chgData name="Jojo John Moolayil" userId="a85ff9d5effd5865" providerId="LiveId" clId="{62B8613F-6509-472F-B6E4-E492CB8A82A8}" dt="2017-10-14T12:04:41.671" v="3484" actId="478"/>
          <ac:picMkLst>
            <pc:docMk/>
            <pc:sldMk cId="667128631" sldId="288"/>
            <ac:picMk id="5" creationId="{51A50B48-C762-45BD-A7A9-9BB647AB8084}"/>
          </ac:picMkLst>
        </pc:picChg>
        <pc:picChg chg="del">
          <ac:chgData name="Jojo John Moolayil" userId="a85ff9d5effd5865" providerId="LiveId" clId="{62B8613F-6509-472F-B6E4-E492CB8A82A8}" dt="2017-10-14T12:04:41.671" v="3484" actId="478"/>
          <ac:picMkLst>
            <pc:docMk/>
            <pc:sldMk cId="667128631" sldId="288"/>
            <ac:picMk id="9" creationId="{9F045724-2CB9-4DF0-AEF7-DF119ABC9E28}"/>
          </ac:picMkLst>
        </pc:picChg>
        <pc:cxnChg chg="del">
          <ac:chgData name="Jojo John Moolayil" userId="a85ff9d5effd5865" providerId="LiveId" clId="{62B8613F-6509-472F-B6E4-E492CB8A82A8}" dt="2017-10-14T12:04:41.671" v="3484" actId="478"/>
          <ac:cxnSpMkLst>
            <pc:docMk/>
            <pc:sldMk cId="667128631" sldId="288"/>
            <ac:cxnSpMk id="13" creationId="{72EE9A89-8C23-4FEE-AD04-C435CCD3B9AB}"/>
          </ac:cxnSpMkLst>
        </pc:cxnChg>
        <pc:cxnChg chg="del">
          <ac:chgData name="Jojo John Moolayil" userId="a85ff9d5effd5865" providerId="LiveId" clId="{62B8613F-6509-472F-B6E4-E492CB8A82A8}" dt="2017-10-14T12:04:41.671" v="3484" actId="478"/>
          <ac:cxnSpMkLst>
            <pc:docMk/>
            <pc:sldMk cId="667128631" sldId="288"/>
            <ac:cxnSpMk id="14" creationId="{21A167C7-70C4-487E-A22E-0FAE5CD04D10}"/>
          </ac:cxnSpMkLst>
        </pc:cxnChg>
      </pc:sldChg>
      <pc:sldChg chg="addSp delSp modSp add">
        <pc:chgData name="Jojo John Moolayil" userId="a85ff9d5effd5865" providerId="LiveId" clId="{62B8613F-6509-472F-B6E4-E492CB8A82A8}" dt="2017-10-14T11:25:47.413" v="1900" actId="20577"/>
        <pc:sldMkLst>
          <pc:docMk/>
          <pc:sldMk cId="4175359950" sldId="291"/>
        </pc:sldMkLst>
        <pc:spChg chg="mod">
          <ac:chgData name="Jojo John Moolayil" userId="a85ff9d5effd5865" providerId="LiveId" clId="{62B8613F-6509-472F-B6E4-E492CB8A82A8}" dt="2017-10-14T11:25:47.413" v="1900" actId="20577"/>
          <ac:spMkLst>
            <pc:docMk/>
            <pc:sldMk cId="4175359950" sldId="291"/>
            <ac:spMk id="2" creationId="{324372D3-1C61-4774-A8BE-3979E503D2AA}"/>
          </ac:spMkLst>
        </pc:spChg>
        <pc:spChg chg="mod">
          <ac:chgData name="Jojo John Moolayil" userId="a85ff9d5effd5865" providerId="LiveId" clId="{62B8613F-6509-472F-B6E4-E492CB8A82A8}" dt="2017-10-14T11:25:17.588" v="1898" actId="1035"/>
          <ac:spMkLst>
            <pc:docMk/>
            <pc:sldMk cId="4175359950" sldId="291"/>
            <ac:spMk id="3" creationId="{D452CBA1-A097-42DB-96D6-9ADBEAF5EFBA}"/>
          </ac:spMkLst>
        </pc:spChg>
        <pc:spChg chg="mod">
          <ac:chgData name="Jojo John Moolayil" userId="a85ff9d5effd5865" providerId="LiveId" clId="{62B8613F-6509-472F-B6E4-E492CB8A82A8}" dt="2017-10-14T11:25:17.588" v="1898" actId="1035"/>
          <ac:spMkLst>
            <pc:docMk/>
            <pc:sldMk cId="4175359950" sldId="291"/>
            <ac:spMk id="4" creationId="{8BAF45BF-D024-484E-8B76-304A325C3AB7}"/>
          </ac:spMkLst>
        </pc:spChg>
        <pc:spChg chg="add mod">
          <ac:chgData name="Jojo John Moolayil" userId="a85ff9d5effd5865" providerId="LiveId" clId="{62B8613F-6509-472F-B6E4-E492CB8A82A8}" dt="2017-10-14T11:25:07.106" v="1880" actId="1035"/>
          <ac:spMkLst>
            <pc:docMk/>
            <pc:sldMk cId="4175359950" sldId="291"/>
            <ac:spMk id="5" creationId="{9C8C1F46-E8B7-4CE3-9DA0-DA9ADF86560F}"/>
          </ac:spMkLst>
        </pc:spChg>
        <pc:spChg chg="add mod">
          <ac:chgData name="Jojo John Moolayil" userId="a85ff9d5effd5865" providerId="LiveId" clId="{62B8613F-6509-472F-B6E4-E492CB8A82A8}" dt="2017-10-14T11:24:44.014" v="1855" actId="1035"/>
          <ac:spMkLst>
            <pc:docMk/>
            <pc:sldMk cId="4175359950" sldId="291"/>
            <ac:spMk id="11" creationId="{F153A127-0B0B-43EC-9860-26677964383A}"/>
          </ac:spMkLst>
        </pc:spChg>
        <pc:spChg chg="add mod">
          <ac:chgData name="Jojo John Moolayil" userId="a85ff9d5effd5865" providerId="LiveId" clId="{62B8613F-6509-472F-B6E4-E492CB8A82A8}" dt="2017-10-14T11:25:17.588" v="1898" actId="1035"/>
          <ac:spMkLst>
            <pc:docMk/>
            <pc:sldMk cId="4175359950" sldId="291"/>
            <ac:spMk id="13" creationId="{5E0DB711-9ECD-4DFE-AF5F-73F72522216C}"/>
          </ac:spMkLst>
        </pc:spChg>
        <pc:spChg chg="add del">
          <ac:chgData name="Jojo John Moolayil" userId="a85ff9d5effd5865" providerId="LiveId" clId="{62B8613F-6509-472F-B6E4-E492CB8A82A8}" dt="2017-10-14T11:19:51.887" v="1769" actId="20577"/>
          <ac:spMkLst>
            <pc:docMk/>
            <pc:sldMk cId="4175359950" sldId="291"/>
            <ac:spMk id="14" creationId="{051D8E61-137B-4318-9C98-08291BC28A3C}"/>
          </ac:spMkLst>
        </pc:spChg>
        <pc:spChg chg="add mod">
          <ac:chgData name="Jojo John Moolayil" userId="a85ff9d5effd5865" providerId="LiveId" clId="{62B8613F-6509-472F-B6E4-E492CB8A82A8}" dt="2017-10-14T11:25:17.588" v="1898" actId="1035"/>
          <ac:spMkLst>
            <pc:docMk/>
            <pc:sldMk cId="4175359950" sldId="291"/>
            <ac:spMk id="15" creationId="{62403051-CD7D-46A5-BA5D-02BAAD7F1D6C}"/>
          </ac:spMkLst>
        </pc:spChg>
        <pc:spChg chg="mod">
          <ac:chgData name="Jojo John Moolayil" userId="a85ff9d5effd5865" providerId="LiveId" clId="{62B8613F-6509-472F-B6E4-E492CB8A82A8}" dt="2017-10-14T11:25:17.588" v="1898" actId="1035"/>
          <ac:spMkLst>
            <pc:docMk/>
            <pc:sldMk cId="4175359950" sldId="291"/>
            <ac:spMk id="16" creationId="{E996C066-BAB1-4D54-9837-F52DB8E4434B}"/>
          </ac:spMkLst>
        </pc:spChg>
        <pc:spChg chg="mod">
          <ac:chgData name="Jojo John Moolayil" userId="a85ff9d5effd5865" providerId="LiveId" clId="{62B8613F-6509-472F-B6E4-E492CB8A82A8}" dt="2017-10-14T11:25:17.588" v="1898" actId="1035"/>
          <ac:spMkLst>
            <pc:docMk/>
            <pc:sldMk cId="4175359950" sldId="291"/>
            <ac:spMk id="17" creationId="{16B2A4B4-CB99-4CDC-80CB-82FD5655B6EA}"/>
          </ac:spMkLst>
        </pc:spChg>
        <pc:spChg chg="mod">
          <ac:chgData name="Jojo John Moolayil" userId="a85ff9d5effd5865" providerId="LiveId" clId="{62B8613F-6509-472F-B6E4-E492CB8A82A8}" dt="2017-10-14T11:25:17.588" v="1898" actId="1035"/>
          <ac:spMkLst>
            <pc:docMk/>
            <pc:sldMk cId="4175359950" sldId="291"/>
            <ac:spMk id="19" creationId="{A66E4D35-FC1B-4893-805E-DDD5AD904D37}"/>
          </ac:spMkLst>
        </pc:spChg>
        <pc:spChg chg="mod">
          <ac:chgData name="Jojo John Moolayil" userId="a85ff9d5effd5865" providerId="LiveId" clId="{62B8613F-6509-472F-B6E4-E492CB8A82A8}" dt="2017-10-14T10:56:53.113" v="1112" actId="5793"/>
          <ac:spMkLst>
            <pc:docMk/>
            <pc:sldMk cId="4175359950" sldId="291"/>
            <ac:spMk id="235" creationId="{00000000-0000-0000-0000-000000000000}"/>
          </ac:spMkLst>
        </pc:spChg>
        <pc:cxnChg chg="add mod">
          <ac:chgData name="Jojo John Moolayil" userId="a85ff9d5effd5865" providerId="LiveId" clId="{62B8613F-6509-472F-B6E4-E492CB8A82A8}" dt="2017-10-14T11:25:27.862" v="1899" actId="20577"/>
          <ac:cxnSpMkLst>
            <pc:docMk/>
            <pc:sldMk cId="4175359950" sldId="291"/>
            <ac:cxnSpMk id="7" creationId="{550BB361-3D15-426C-A35A-5C79B4A3DF6E}"/>
          </ac:cxnSpMkLst>
        </pc:cxnChg>
      </pc:sldChg>
      <pc:sldChg chg="modSp add">
        <pc:chgData name="Jojo John Moolayil" userId="a85ff9d5effd5865" providerId="LiveId" clId="{62B8613F-6509-472F-B6E4-E492CB8A82A8}" dt="2017-10-14T12:37:54.117" v="4510" actId="20577"/>
        <pc:sldMkLst>
          <pc:docMk/>
          <pc:sldMk cId="1518385409" sldId="292"/>
        </pc:sldMkLst>
        <pc:spChg chg="mod">
          <ac:chgData name="Jojo John Moolayil" userId="a85ff9d5effd5865" providerId="LiveId" clId="{62B8613F-6509-472F-B6E4-E492CB8A82A8}" dt="2017-10-14T12:37:54.117" v="4510" actId="20577"/>
          <ac:spMkLst>
            <pc:docMk/>
            <pc:sldMk cId="1518385409" sldId="292"/>
            <ac:spMk id="6" creationId="{10EFF486-05F5-4D7E-94B3-FD5353390C18}"/>
          </ac:spMkLst>
        </pc:spChg>
        <pc:spChg chg="mod">
          <ac:chgData name="Jojo John Moolayil" userId="a85ff9d5effd5865" providerId="LiveId" clId="{62B8613F-6509-472F-B6E4-E492CB8A82A8}" dt="2017-10-14T12:37:18.926" v="4414" actId="20577"/>
          <ac:spMkLst>
            <pc:docMk/>
            <pc:sldMk cId="1518385409" sldId="292"/>
            <ac:spMk id="243"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641917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1670840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667485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Shape 25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2107611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568265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7808047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2049098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150770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Shape 25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7555037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Shape 25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881905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970043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5026559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Shape 25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5411009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3771538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9683463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92391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9433332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0" name="Shape 25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3803725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7409549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8417882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Shape 2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5" name="Shape 22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8335762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364765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00997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591133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2964613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3787371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wrap="square"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wrap="square"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4"/>
        <p:cNvGrpSpPr/>
        <p:nvPr/>
      </p:nvGrpSpPr>
      <p:grpSpPr>
        <a:xfrm>
          <a:off x="0" y="0"/>
          <a:ext cx="0" cy="0"/>
          <a:chOff x="0" y="0"/>
          <a:chExt cx="0" cy="0"/>
        </a:xfrm>
      </p:grpSpPr>
      <p:sp>
        <p:nvSpPr>
          <p:cNvPr id="55" name="Shape 55"/>
          <p:cNvSpPr txBox="1">
            <a:spLocks noGrp="1"/>
          </p:cNvSpPr>
          <p:nvPr>
            <p:ph type="ctrTitle"/>
          </p:nvPr>
        </p:nvSpPr>
        <p:spPr>
          <a:xfrm>
            <a:off x="671257" y="990800"/>
            <a:ext cx="7801500" cy="1730100"/>
          </a:xfrm>
          <a:prstGeom prst="rect">
            <a:avLst/>
          </a:prstGeom>
        </p:spPr>
        <p:txBody>
          <a:bodyPr wrap="square" lIns="91425" tIns="91425" rIns="91425" bIns="91425" anchor="b" anchorCtr="0"/>
          <a:lstStyle>
            <a:lvl1pPr lvl="0" algn="ctr" rtl="0">
              <a:spcBef>
                <a:spcPts val="0"/>
              </a:spcBef>
              <a:buSzPct val="100000"/>
              <a:defRPr sz="4800"/>
            </a:lvl1pPr>
            <a:lvl2pPr lvl="1" algn="ctr" rtl="0">
              <a:spcBef>
                <a:spcPts val="0"/>
              </a:spcBef>
              <a:buSzPct val="100000"/>
              <a:defRPr sz="4800"/>
            </a:lvl2pPr>
            <a:lvl3pPr lvl="2" algn="ctr" rtl="0">
              <a:spcBef>
                <a:spcPts val="0"/>
              </a:spcBef>
              <a:buSzPct val="100000"/>
              <a:defRPr sz="4800"/>
            </a:lvl3pPr>
            <a:lvl4pPr lvl="3" algn="ctr" rtl="0">
              <a:spcBef>
                <a:spcPts val="0"/>
              </a:spcBef>
              <a:buSzPct val="100000"/>
              <a:defRPr sz="4800"/>
            </a:lvl4pPr>
            <a:lvl5pPr lvl="4" algn="ctr" rtl="0">
              <a:spcBef>
                <a:spcPts val="0"/>
              </a:spcBef>
              <a:buSzPct val="100000"/>
              <a:defRPr sz="4800"/>
            </a:lvl5pPr>
            <a:lvl6pPr lvl="5" algn="ctr" rtl="0">
              <a:spcBef>
                <a:spcPts val="0"/>
              </a:spcBef>
              <a:buSzPct val="100000"/>
              <a:defRPr sz="4800"/>
            </a:lvl6pPr>
            <a:lvl7pPr lvl="6" algn="ctr" rtl="0">
              <a:spcBef>
                <a:spcPts val="0"/>
              </a:spcBef>
              <a:buSzPct val="100000"/>
              <a:defRPr sz="4800"/>
            </a:lvl7pPr>
            <a:lvl8pPr lvl="7" algn="ctr" rtl="0">
              <a:spcBef>
                <a:spcPts val="0"/>
              </a:spcBef>
              <a:buSzPct val="100000"/>
              <a:defRPr sz="4800"/>
            </a:lvl8pPr>
            <a:lvl9pPr lvl="8" algn="ctr" rtl="0">
              <a:spcBef>
                <a:spcPts val="0"/>
              </a:spcBef>
              <a:buSzPct val="100000"/>
              <a:defRPr sz="4800"/>
            </a:lvl9pPr>
          </a:lstStyle>
          <a:p>
            <a:endParaRPr/>
          </a:p>
        </p:txBody>
      </p:sp>
      <p:sp>
        <p:nvSpPr>
          <p:cNvPr id="56" name="Shape 56"/>
          <p:cNvSpPr txBox="1">
            <a:spLocks noGrp="1"/>
          </p:cNvSpPr>
          <p:nvPr>
            <p:ph type="subTitle" idx="1"/>
          </p:nvPr>
        </p:nvSpPr>
        <p:spPr>
          <a:xfrm>
            <a:off x="671250" y="3174875"/>
            <a:ext cx="7801500" cy="792600"/>
          </a:xfrm>
          <a:prstGeom prst="rect">
            <a:avLst/>
          </a:prstGeom>
        </p:spPr>
        <p:txBody>
          <a:bodyPr wrap="square" lIns="91425" tIns="91425" rIns="91425" bIns="91425" anchor="t" anchorCtr="0"/>
          <a:lstStyle>
            <a:lvl1pPr lvl="0" algn="ctr" rtl="0">
              <a:lnSpc>
                <a:spcPct val="100000"/>
              </a:lnSpc>
              <a:spcBef>
                <a:spcPts val="0"/>
              </a:spcBef>
              <a:spcAft>
                <a:spcPts val="0"/>
              </a:spcAft>
              <a:buSzPct val="100000"/>
              <a:buNone/>
              <a:defRPr sz="2100"/>
            </a:lvl1pPr>
            <a:lvl2pPr lvl="1" algn="ctr" rtl="0">
              <a:lnSpc>
                <a:spcPct val="100000"/>
              </a:lnSpc>
              <a:spcBef>
                <a:spcPts val="0"/>
              </a:spcBef>
              <a:spcAft>
                <a:spcPts val="0"/>
              </a:spcAft>
              <a:buSzPct val="100000"/>
              <a:buNone/>
              <a:defRPr sz="2100"/>
            </a:lvl2pPr>
            <a:lvl3pPr lvl="2" algn="ctr" rtl="0">
              <a:lnSpc>
                <a:spcPct val="100000"/>
              </a:lnSpc>
              <a:spcBef>
                <a:spcPts val="0"/>
              </a:spcBef>
              <a:spcAft>
                <a:spcPts val="0"/>
              </a:spcAft>
              <a:buSzPct val="100000"/>
              <a:buNone/>
              <a:defRPr sz="2100"/>
            </a:lvl3pPr>
            <a:lvl4pPr lvl="3" algn="ctr" rtl="0">
              <a:lnSpc>
                <a:spcPct val="100000"/>
              </a:lnSpc>
              <a:spcBef>
                <a:spcPts val="0"/>
              </a:spcBef>
              <a:spcAft>
                <a:spcPts val="0"/>
              </a:spcAft>
              <a:buSzPct val="100000"/>
              <a:buNone/>
              <a:defRPr sz="2100"/>
            </a:lvl4pPr>
            <a:lvl5pPr lvl="4" algn="ctr" rtl="0">
              <a:lnSpc>
                <a:spcPct val="100000"/>
              </a:lnSpc>
              <a:spcBef>
                <a:spcPts val="0"/>
              </a:spcBef>
              <a:spcAft>
                <a:spcPts val="0"/>
              </a:spcAft>
              <a:buSzPct val="100000"/>
              <a:buNone/>
              <a:defRPr sz="2100"/>
            </a:lvl5pPr>
            <a:lvl6pPr lvl="5" algn="ctr" rtl="0">
              <a:lnSpc>
                <a:spcPct val="100000"/>
              </a:lnSpc>
              <a:spcBef>
                <a:spcPts val="0"/>
              </a:spcBef>
              <a:spcAft>
                <a:spcPts val="0"/>
              </a:spcAft>
              <a:buSzPct val="100000"/>
              <a:buNone/>
              <a:defRPr sz="2100"/>
            </a:lvl6pPr>
            <a:lvl7pPr lvl="6" algn="ctr" rtl="0">
              <a:lnSpc>
                <a:spcPct val="100000"/>
              </a:lnSpc>
              <a:spcBef>
                <a:spcPts val="0"/>
              </a:spcBef>
              <a:spcAft>
                <a:spcPts val="0"/>
              </a:spcAft>
              <a:buSzPct val="100000"/>
              <a:buNone/>
              <a:defRPr sz="2100"/>
            </a:lvl7pPr>
            <a:lvl8pPr lvl="7" algn="ctr" rtl="0">
              <a:lnSpc>
                <a:spcPct val="100000"/>
              </a:lnSpc>
              <a:spcBef>
                <a:spcPts val="0"/>
              </a:spcBef>
              <a:spcAft>
                <a:spcPts val="0"/>
              </a:spcAft>
              <a:buSzPct val="100000"/>
              <a:buNone/>
              <a:defRPr sz="2100"/>
            </a:lvl8pPr>
            <a:lvl9pPr lvl="8" algn="ctr" rtl="0">
              <a:lnSpc>
                <a:spcPct val="100000"/>
              </a:lnSpc>
              <a:spcBef>
                <a:spcPts val="0"/>
              </a:spcBef>
              <a:spcAft>
                <a:spcPts val="0"/>
              </a:spcAft>
              <a:buSzPct val="100000"/>
              <a:buNone/>
              <a:defRPr sz="2100"/>
            </a:lvl9pPr>
          </a:lstStyle>
          <a:p>
            <a:endParaRPr/>
          </a:p>
        </p:txBody>
      </p:sp>
      <p:sp>
        <p:nvSpPr>
          <p:cNvPr id="57" name="Shape 57"/>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58" name="Shape 58"/>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rgbClr val="D9D9D9"/>
                </a:solidFill>
              </a:rPr>
              <a:t>Copyright © TELCOMA.  All Rights Reserved</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5" name="Shape 65"/>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6" name="Shape 66"/>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67" name="Shape 67"/>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rgbClr val="D9D9D9"/>
                </a:solidFill>
              </a:rPr>
              <a:t>Copyright © TELCOMA.  All Rights Reserved</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0" name="Shape 70"/>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71" name="Shape 71"/>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72" name="Shape 72"/>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73" name="Shape 73"/>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rgbClr val="D9D9D9"/>
                </a:solidFill>
              </a:rPr>
              <a:t>Copyright © TELCOMA.  All Rights Reserved</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6" name="Shape 76"/>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77" name="Shape 77"/>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rgbClr val="D9D9D9"/>
                </a:solidFill>
              </a:rPr>
              <a:t>Copyright © TELCOMA.  All Rights Reserved</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rtl="0">
              <a:spcBef>
                <a:spcPts val="0"/>
              </a:spcBef>
              <a:buSzPct val="100000"/>
              <a:defRPr sz="2400"/>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a:endParaRPr/>
          </a:p>
        </p:txBody>
      </p:sp>
      <p:sp>
        <p:nvSpPr>
          <p:cNvPr id="80" name="Shape 8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a:endParaRPr/>
          </a:p>
        </p:txBody>
      </p:sp>
      <p:sp>
        <p:nvSpPr>
          <p:cNvPr id="81" name="Shape 81"/>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82" name="Shape 82"/>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rgbClr val="D9D9D9"/>
                </a:solidFill>
              </a:rPr>
              <a:t>Copyright © TELCOMA.  All Rights Reserved</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Main point">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490250" y="526350"/>
            <a:ext cx="6227100" cy="4090800"/>
          </a:xfrm>
          <a:prstGeom prst="rect">
            <a:avLst/>
          </a:prstGeom>
        </p:spPr>
        <p:txBody>
          <a:bodyPr wrap="square" lIns="91425" tIns="91425" rIns="91425" bIns="91425" anchor="ctr" anchorCtr="0"/>
          <a:lstStyle>
            <a:lvl1pPr lvl="0" rtl="0">
              <a:spcBef>
                <a:spcPts val="0"/>
              </a:spcBef>
              <a:buClr>
                <a:schemeClr val="lt1"/>
              </a:buClr>
              <a:buSzPct val="100000"/>
              <a:defRPr sz="4800">
                <a:solidFill>
                  <a:schemeClr val="lt1"/>
                </a:solidFill>
              </a:defRPr>
            </a:lvl1pPr>
            <a:lvl2pPr lvl="1" rtl="0">
              <a:spcBef>
                <a:spcPts val="0"/>
              </a:spcBef>
              <a:buClr>
                <a:schemeClr val="lt1"/>
              </a:buClr>
              <a:buSzPct val="100000"/>
              <a:defRPr sz="4800">
                <a:solidFill>
                  <a:schemeClr val="lt1"/>
                </a:solidFill>
              </a:defRPr>
            </a:lvl2pPr>
            <a:lvl3pPr lvl="2" rtl="0">
              <a:spcBef>
                <a:spcPts val="0"/>
              </a:spcBef>
              <a:buClr>
                <a:schemeClr val="lt1"/>
              </a:buClr>
              <a:buSzPct val="100000"/>
              <a:defRPr sz="4800">
                <a:solidFill>
                  <a:schemeClr val="lt1"/>
                </a:solidFill>
              </a:defRPr>
            </a:lvl3pPr>
            <a:lvl4pPr lvl="3" rtl="0">
              <a:spcBef>
                <a:spcPts val="0"/>
              </a:spcBef>
              <a:buClr>
                <a:schemeClr val="lt1"/>
              </a:buClr>
              <a:buSzPct val="100000"/>
              <a:defRPr sz="4800">
                <a:solidFill>
                  <a:schemeClr val="lt1"/>
                </a:solidFill>
              </a:defRPr>
            </a:lvl4pPr>
            <a:lvl5pPr lvl="4" rtl="0">
              <a:spcBef>
                <a:spcPts val="0"/>
              </a:spcBef>
              <a:buClr>
                <a:schemeClr val="lt1"/>
              </a:buClr>
              <a:buSzPct val="100000"/>
              <a:defRPr sz="4800">
                <a:solidFill>
                  <a:schemeClr val="lt1"/>
                </a:solidFill>
              </a:defRPr>
            </a:lvl5pPr>
            <a:lvl6pPr lvl="5" rtl="0">
              <a:spcBef>
                <a:spcPts val="0"/>
              </a:spcBef>
              <a:buClr>
                <a:schemeClr val="lt1"/>
              </a:buClr>
              <a:buSzPct val="100000"/>
              <a:defRPr sz="4800">
                <a:solidFill>
                  <a:schemeClr val="lt1"/>
                </a:solidFill>
              </a:defRPr>
            </a:lvl6pPr>
            <a:lvl7pPr lvl="6" rtl="0">
              <a:spcBef>
                <a:spcPts val="0"/>
              </a:spcBef>
              <a:buClr>
                <a:schemeClr val="lt1"/>
              </a:buClr>
              <a:buSzPct val="100000"/>
              <a:defRPr sz="4800">
                <a:solidFill>
                  <a:schemeClr val="lt1"/>
                </a:solidFill>
              </a:defRPr>
            </a:lvl7pPr>
            <a:lvl8pPr lvl="7" rtl="0">
              <a:spcBef>
                <a:spcPts val="0"/>
              </a:spcBef>
              <a:buClr>
                <a:schemeClr val="lt1"/>
              </a:buClr>
              <a:buSzPct val="100000"/>
              <a:defRPr sz="4800">
                <a:solidFill>
                  <a:schemeClr val="lt1"/>
                </a:solidFill>
              </a:defRPr>
            </a:lvl8pPr>
            <a:lvl9pPr lvl="8" rtl="0">
              <a:spcBef>
                <a:spcPts val="0"/>
              </a:spcBef>
              <a:buClr>
                <a:schemeClr val="lt1"/>
              </a:buClr>
              <a:buSzPct val="100000"/>
              <a:defRPr sz="4800">
                <a:solidFill>
                  <a:schemeClr val="lt1"/>
                </a:solidFill>
              </a:defRPr>
            </a:lvl9pPr>
          </a:lstStyle>
          <a:p>
            <a:endParaRPr/>
          </a:p>
        </p:txBody>
      </p:sp>
      <p:sp>
        <p:nvSpPr>
          <p:cNvPr id="85" name="Shape 85"/>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solidFill>
                  <a:schemeClr val="lt1"/>
                </a:solidFill>
              </a:rPr>
              <a:t>‹#›</a:t>
            </a:fld>
            <a:endParaRPr lang="en">
              <a:solidFill>
                <a:schemeClr val="lt1"/>
              </a:solidFill>
            </a:endParaRPr>
          </a:p>
        </p:txBody>
      </p:sp>
      <p:sp>
        <p:nvSpPr>
          <p:cNvPr id="86" name="Shape 86"/>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chemeClr val="lt1"/>
                </a:solidFill>
              </a:rPr>
              <a:t>Copyright © TELCOMA.  All Rights Reserved</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87"/>
        <p:cNvGrpSpPr/>
        <p:nvPr/>
      </p:nvGrpSpPr>
      <p:grpSpPr>
        <a:xfrm>
          <a:off x="0" y="0"/>
          <a:ext cx="0" cy="0"/>
          <a:chOff x="0" y="0"/>
          <a:chExt cx="0" cy="0"/>
        </a:xfrm>
      </p:grpSpPr>
      <p:sp>
        <p:nvSpPr>
          <p:cNvPr id="88" name="Shape 88"/>
          <p:cNvSpPr/>
          <p:nvPr/>
        </p:nvSpPr>
        <p:spPr>
          <a:xfrm>
            <a:off x="4572000" y="0"/>
            <a:ext cx="4572000" cy="51435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cxnSp>
        <p:nvCxnSpPr>
          <p:cNvPr id="89" name="Shape 89"/>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90" name="Shape 90"/>
          <p:cNvSpPr txBox="1">
            <a:spLocks noGrp="1"/>
          </p:cNvSpPr>
          <p:nvPr>
            <p:ph type="title"/>
          </p:nvPr>
        </p:nvSpPr>
        <p:spPr>
          <a:xfrm>
            <a:off x="265500" y="1081400"/>
            <a:ext cx="4045200" cy="1710300"/>
          </a:xfrm>
          <a:prstGeom prst="rect">
            <a:avLst/>
          </a:prstGeom>
        </p:spPr>
        <p:txBody>
          <a:bodyPr wrap="square" lIns="91425" tIns="91425" rIns="91425" bIns="91425" anchor="b" anchorCtr="0"/>
          <a:lstStyle>
            <a:lvl1pPr lvl="0" algn="ctr" rtl="0">
              <a:spcBef>
                <a:spcPts val="0"/>
              </a:spcBef>
              <a:buSzPct val="100000"/>
              <a:buFont typeface="Montserrat"/>
              <a:defRPr sz="4200">
                <a:latin typeface="Montserrat"/>
                <a:ea typeface="Montserrat"/>
                <a:cs typeface="Montserrat"/>
                <a:sym typeface="Montserrat"/>
              </a:defRPr>
            </a:lvl1pPr>
            <a:lvl2pPr lvl="1" algn="ctr" rtl="0">
              <a:spcBef>
                <a:spcPts val="0"/>
              </a:spcBef>
              <a:buSzPct val="100000"/>
              <a:defRPr sz="4200"/>
            </a:lvl2pPr>
            <a:lvl3pPr lvl="2" algn="ctr" rtl="0">
              <a:spcBef>
                <a:spcPts val="0"/>
              </a:spcBef>
              <a:buSzPct val="100000"/>
              <a:defRPr sz="4200"/>
            </a:lvl3pPr>
            <a:lvl4pPr lvl="3" algn="ctr" rtl="0">
              <a:spcBef>
                <a:spcPts val="0"/>
              </a:spcBef>
              <a:buSzPct val="100000"/>
              <a:defRPr sz="4200"/>
            </a:lvl4pPr>
            <a:lvl5pPr lvl="4" algn="ctr" rtl="0">
              <a:spcBef>
                <a:spcPts val="0"/>
              </a:spcBef>
              <a:buSzPct val="100000"/>
              <a:defRPr sz="4200"/>
            </a:lvl5pPr>
            <a:lvl6pPr lvl="5" algn="ctr" rtl="0">
              <a:spcBef>
                <a:spcPts val="0"/>
              </a:spcBef>
              <a:buSzPct val="100000"/>
              <a:defRPr sz="4200"/>
            </a:lvl6pPr>
            <a:lvl7pPr lvl="6" algn="ctr" rtl="0">
              <a:spcBef>
                <a:spcPts val="0"/>
              </a:spcBef>
              <a:buSzPct val="100000"/>
              <a:defRPr sz="4200"/>
            </a:lvl7pPr>
            <a:lvl8pPr lvl="7" algn="ctr" rtl="0">
              <a:spcBef>
                <a:spcPts val="0"/>
              </a:spcBef>
              <a:buSzPct val="100000"/>
              <a:defRPr sz="4200"/>
            </a:lvl8pPr>
            <a:lvl9pPr lvl="8" algn="ctr" rtl="0">
              <a:spcBef>
                <a:spcPts val="0"/>
              </a:spcBef>
              <a:buSzPct val="100000"/>
              <a:defRPr sz="4200"/>
            </a:lvl9pPr>
          </a:lstStyle>
          <a:p>
            <a:endParaRPr/>
          </a:p>
        </p:txBody>
      </p:sp>
      <p:sp>
        <p:nvSpPr>
          <p:cNvPr id="91" name="Shape 91"/>
          <p:cNvSpPr txBox="1">
            <a:spLocks noGrp="1"/>
          </p:cNvSpPr>
          <p:nvPr>
            <p:ph type="subTitle" idx="1"/>
          </p:nvPr>
        </p:nvSpPr>
        <p:spPr>
          <a:xfrm>
            <a:off x="265500" y="2845200"/>
            <a:ext cx="4045200" cy="1345500"/>
          </a:xfrm>
          <a:prstGeom prst="rect">
            <a:avLst/>
          </a:prstGeom>
        </p:spPr>
        <p:txBody>
          <a:bodyPr wrap="square" lIns="91425" tIns="91425" rIns="91425" bIns="91425" anchor="t" anchorCtr="0"/>
          <a:lstStyle>
            <a:lvl1pPr lvl="0" algn="ctr" rtl="0">
              <a:lnSpc>
                <a:spcPct val="100000"/>
              </a:lnSpc>
              <a:spcBef>
                <a:spcPts val="0"/>
              </a:spcBef>
              <a:spcAft>
                <a:spcPts val="0"/>
              </a:spcAft>
              <a:buClr>
                <a:schemeClr val="dk1"/>
              </a:buClr>
              <a:buSzPct val="100000"/>
              <a:buFont typeface="Raleway"/>
              <a:buNone/>
              <a:defRPr sz="2100">
                <a:solidFill>
                  <a:schemeClr val="dk1"/>
                </a:solidFill>
                <a:latin typeface="Raleway"/>
                <a:ea typeface="Raleway"/>
                <a:cs typeface="Raleway"/>
                <a:sym typeface="Raleway"/>
              </a:defRPr>
            </a:lvl1pPr>
            <a:lvl2pPr lvl="1" algn="ctr" rtl="0">
              <a:lnSpc>
                <a:spcPct val="100000"/>
              </a:lnSpc>
              <a:spcBef>
                <a:spcPts val="0"/>
              </a:spcBef>
              <a:spcAft>
                <a:spcPts val="0"/>
              </a:spcAft>
              <a:buClr>
                <a:schemeClr val="dk1"/>
              </a:buClr>
              <a:buSzPct val="100000"/>
              <a:buNone/>
              <a:defRPr sz="2100">
                <a:solidFill>
                  <a:schemeClr val="dk1"/>
                </a:solidFill>
              </a:defRPr>
            </a:lvl2pPr>
            <a:lvl3pPr lvl="2" algn="ctr" rtl="0">
              <a:lnSpc>
                <a:spcPct val="100000"/>
              </a:lnSpc>
              <a:spcBef>
                <a:spcPts val="0"/>
              </a:spcBef>
              <a:spcAft>
                <a:spcPts val="0"/>
              </a:spcAft>
              <a:buClr>
                <a:schemeClr val="dk1"/>
              </a:buClr>
              <a:buSzPct val="100000"/>
              <a:buNone/>
              <a:defRPr sz="2100">
                <a:solidFill>
                  <a:schemeClr val="dk1"/>
                </a:solidFill>
              </a:defRPr>
            </a:lvl3pPr>
            <a:lvl4pPr lvl="3" algn="ctr" rtl="0">
              <a:lnSpc>
                <a:spcPct val="100000"/>
              </a:lnSpc>
              <a:spcBef>
                <a:spcPts val="0"/>
              </a:spcBef>
              <a:spcAft>
                <a:spcPts val="0"/>
              </a:spcAft>
              <a:buClr>
                <a:schemeClr val="dk1"/>
              </a:buClr>
              <a:buSzPct val="100000"/>
              <a:buNone/>
              <a:defRPr sz="2100">
                <a:solidFill>
                  <a:schemeClr val="dk1"/>
                </a:solidFill>
              </a:defRPr>
            </a:lvl4pPr>
            <a:lvl5pPr lvl="4" algn="ctr" rtl="0">
              <a:lnSpc>
                <a:spcPct val="100000"/>
              </a:lnSpc>
              <a:spcBef>
                <a:spcPts val="0"/>
              </a:spcBef>
              <a:spcAft>
                <a:spcPts val="0"/>
              </a:spcAft>
              <a:buClr>
                <a:schemeClr val="dk1"/>
              </a:buClr>
              <a:buSzPct val="100000"/>
              <a:buNone/>
              <a:defRPr sz="2100">
                <a:solidFill>
                  <a:schemeClr val="dk1"/>
                </a:solidFill>
              </a:defRPr>
            </a:lvl5pPr>
            <a:lvl6pPr lvl="5" algn="ctr" rtl="0">
              <a:lnSpc>
                <a:spcPct val="100000"/>
              </a:lnSpc>
              <a:spcBef>
                <a:spcPts val="0"/>
              </a:spcBef>
              <a:spcAft>
                <a:spcPts val="0"/>
              </a:spcAft>
              <a:buClr>
                <a:schemeClr val="dk1"/>
              </a:buClr>
              <a:buSzPct val="100000"/>
              <a:buNone/>
              <a:defRPr sz="2100">
                <a:solidFill>
                  <a:schemeClr val="dk1"/>
                </a:solidFill>
              </a:defRPr>
            </a:lvl6pPr>
            <a:lvl7pPr lvl="6" algn="ctr" rtl="0">
              <a:lnSpc>
                <a:spcPct val="100000"/>
              </a:lnSpc>
              <a:spcBef>
                <a:spcPts val="0"/>
              </a:spcBef>
              <a:spcAft>
                <a:spcPts val="0"/>
              </a:spcAft>
              <a:buClr>
                <a:schemeClr val="dk1"/>
              </a:buClr>
              <a:buSzPct val="100000"/>
              <a:buNone/>
              <a:defRPr sz="2100">
                <a:solidFill>
                  <a:schemeClr val="dk1"/>
                </a:solidFill>
              </a:defRPr>
            </a:lvl7pPr>
            <a:lvl8pPr lvl="7" algn="ctr" rtl="0">
              <a:lnSpc>
                <a:spcPct val="100000"/>
              </a:lnSpc>
              <a:spcBef>
                <a:spcPts val="0"/>
              </a:spcBef>
              <a:spcAft>
                <a:spcPts val="0"/>
              </a:spcAft>
              <a:buClr>
                <a:schemeClr val="dk1"/>
              </a:buClr>
              <a:buSzPct val="100000"/>
              <a:buNone/>
              <a:defRPr sz="2100">
                <a:solidFill>
                  <a:schemeClr val="dk1"/>
                </a:solidFill>
              </a:defRPr>
            </a:lvl8pPr>
            <a:lvl9pPr lvl="8" algn="ctr" rtl="0">
              <a:lnSpc>
                <a:spcPct val="100000"/>
              </a:lnSpc>
              <a:spcBef>
                <a:spcPts val="0"/>
              </a:spcBef>
              <a:spcAft>
                <a:spcPts val="0"/>
              </a:spcAft>
              <a:buClr>
                <a:schemeClr val="dk1"/>
              </a:buClr>
              <a:buSzPct val="100000"/>
              <a:buNone/>
              <a:defRPr sz="2100">
                <a:solidFill>
                  <a:schemeClr val="dk1"/>
                </a:solidFill>
              </a:defRPr>
            </a:lvl9pPr>
          </a:lstStyle>
          <a:p>
            <a:endParaRPr/>
          </a:p>
        </p:txBody>
      </p:sp>
      <p:sp>
        <p:nvSpPr>
          <p:cNvPr id="92" name="Shape 92"/>
          <p:cNvSpPr txBox="1">
            <a:spLocks noGrp="1"/>
          </p:cNvSpPr>
          <p:nvPr>
            <p:ph type="body" idx="2"/>
          </p:nvPr>
        </p:nvSpPr>
        <p:spPr>
          <a:xfrm>
            <a:off x="4939500" y="724200"/>
            <a:ext cx="3837000" cy="3695100"/>
          </a:xfrm>
          <a:prstGeom prst="rect">
            <a:avLst/>
          </a:prstGeom>
        </p:spPr>
        <p:txBody>
          <a:bodyPr wrap="square" lIns="91425" tIns="91425" rIns="91425" bIns="91425" anchor="ctr" anchorCtr="0"/>
          <a:lstStyle>
            <a:lvl1pPr lvl="0" rtl="0">
              <a:spcBef>
                <a:spcPts val="0"/>
              </a:spcBef>
              <a:buClr>
                <a:schemeClr val="lt1"/>
              </a:buClr>
              <a:buFont typeface="Raleway"/>
              <a:defRPr>
                <a:solidFill>
                  <a:schemeClr val="lt1"/>
                </a:solidFill>
                <a:latin typeface="Raleway"/>
                <a:ea typeface="Raleway"/>
                <a:cs typeface="Raleway"/>
                <a:sym typeface="Raleway"/>
              </a:defRPr>
            </a:lvl1pPr>
            <a:lvl2pPr lvl="1" rtl="0">
              <a:spcBef>
                <a:spcPts val="0"/>
              </a:spcBef>
              <a:buClr>
                <a:schemeClr val="lt1"/>
              </a:buClr>
              <a:buFont typeface="Raleway"/>
              <a:defRPr>
                <a:solidFill>
                  <a:schemeClr val="lt1"/>
                </a:solidFill>
                <a:latin typeface="Raleway"/>
                <a:ea typeface="Raleway"/>
                <a:cs typeface="Raleway"/>
                <a:sym typeface="Raleway"/>
              </a:defRPr>
            </a:lvl2pPr>
            <a:lvl3pPr lvl="2" rtl="0">
              <a:spcBef>
                <a:spcPts val="0"/>
              </a:spcBef>
              <a:buClr>
                <a:schemeClr val="lt1"/>
              </a:buClr>
              <a:buFont typeface="Raleway"/>
              <a:defRPr>
                <a:solidFill>
                  <a:schemeClr val="lt1"/>
                </a:solidFill>
                <a:latin typeface="Raleway"/>
                <a:ea typeface="Raleway"/>
                <a:cs typeface="Raleway"/>
                <a:sym typeface="Raleway"/>
              </a:defRPr>
            </a:lvl3pPr>
            <a:lvl4pPr lvl="3" rtl="0">
              <a:spcBef>
                <a:spcPts val="0"/>
              </a:spcBef>
              <a:buClr>
                <a:schemeClr val="lt1"/>
              </a:buClr>
              <a:buFont typeface="Raleway"/>
              <a:defRPr>
                <a:solidFill>
                  <a:schemeClr val="lt1"/>
                </a:solidFill>
                <a:latin typeface="Raleway"/>
                <a:ea typeface="Raleway"/>
                <a:cs typeface="Raleway"/>
                <a:sym typeface="Raleway"/>
              </a:defRPr>
            </a:lvl4pPr>
            <a:lvl5pPr lvl="4" rtl="0">
              <a:spcBef>
                <a:spcPts val="0"/>
              </a:spcBef>
              <a:buClr>
                <a:schemeClr val="lt1"/>
              </a:buClr>
              <a:buFont typeface="Raleway"/>
              <a:defRPr>
                <a:solidFill>
                  <a:schemeClr val="lt1"/>
                </a:solidFill>
                <a:latin typeface="Raleway"/>
                <a:ea typeface="Raleway"/>
                <a:cs typeface="Raleway"/>
                <a:sym typeface="Raleway"/>
              </a:defRPr>
            </a:lvl5pPr>
            <a:lvl6pPr lvl="5" rtl="0">
              <a:spcBef>
                <a:spcPts val="0"/>
              </a:spcBef>
              <a:buClr>
                <a:schemeClr val="lt1"/>
              </a:buClr>
              <a:buFont typeface="Raleway"/>
              <a:defRPr>
                <a:solidFill>
                  <a:schemeClr val="lt1"/>
                </a:solidFill>
                <a:latin typeface="Raleway"/>
                <a:ea typeface="Raleway"/>
                <a:cs typeface="Raleway"/>
                <a:sym typeface="Raleway"/>
              </a:defRPr>
            </a:lvl6pPr>
            <a:lvl7pPr lvl="6" rtl="0">
              <a:spcBef>
                <a:spcPts val="0"/>
              </a:spcBef>
              <a:buClr>
                <a:schemeClr val="lt1"/>
              </a:buClr>
              <a:buFont typeface="Raleway"/>
              <a:defRPr>
                <a:solidFill>
                  <a:schemeClr val="lt1"/>
                </a:solidFill>
                <a:latin typeface="Raleway"/>
                <a:ea typeface="Raleway"/>
                <a:cs typeface="Raleway"/>
                <a:sym typeface="Raleway"/>
              </a:defRPr>
            </a:lvl7pPr>
            <a:lvl8pPr lvl="7" rtl="0">
              <a:spcBef>
                <a:spcPts val="0"/>
              </a:spcBef>
              <a:buClr>
                <a:schemeClr val="lt1"/>
              </a:buClr>
              <a:buFont typeface="Raleway"/>
              <a:defRPr>
                <a:solidFill>
                  <a:schemeClr val="lt1"/>
                </a:solidFill>
                <a:latin typeface="Raleway"/>
                <a:ea typeface="Raleway"/>
                <a:cs typeface="Raleway"/>
                <a:sym typeface="Raleway"/>
              </a:defRPr>
            </a:lvl8pPr>
            <a:lvl9pPr lvl="8" rtl="0">
              <a:spcBef>
                <a:spcPts val="0"/>
              </a:spcBef>
              <a:buClr>
                <a:schemeClr val="lt1"/>
              </a:buClr>
              <a:buFont typeface="Raleway"/>
              <a:defRPr>
                <a:solidFill>
                  <a:schemeClr val="lt1"/>
                </a:solidFill>
                <a:latin typeface="Raleway"/>
                <a:ea typeface="Raleway"/>
                <a:cs typeface="Raleway"/>
                <a:sym typeface="Raleway"/>
              </a:defRPr>
            </a:lvl9pPr>
          </a:lstStyle>
          <a:p>
            <a:endParaRPr/>
          </a:p>
        </p:txBody>
      </p:sp>
      <p:sp>
        <p:nvSpPr>
          <p:cNvPr id="93" name="Shape 93"/>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solidFill>
                  <a:schemeClr val="lt1"/>
                </a:solidFill>
              </a:rPr>
              <a:t>‹#›</a:t>
            </a:fld>
            <a:endParaRPr lang="en">
              <a:solidFill>
                <a:schemeClr val="lt1"/>
              </a:solidFill>
            </a:endParaRPr>
          </a:p>
        </p:txBody>
      </p:sp>
      <p:sp>
        <p:nvSpPr>
          <p:cNvPr id="94" name="Shape 94"/>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rgbClr val="D9D9D9"/>
                </a:solidFill>
              </a:rPr>
              <a:t>Copyright © TELCOMA.  </a:t>
            </a:r>
            <a:r>
              <a:rPr lang="en" sz="800">
                <a:solidFill>
                  <a:schemeClr val="lt1"/>
                </a:solidFill>
              </a:rPr>
              <a:t>All Rights Reserved</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Caption">
    <p:spTree>
      <p:nvGrpSpPr>
        <p:cNvPr id="1" name="Shape 95"/>
        <p:cNvGrpSpPr/>
        <p:nvPr/>
      </p:nvGrpSpPr>
      <p:grpSpPr>
        <a:xfrm>
          <a:off x="0" y="0"/>
          <a:ext cx="0" cy="0"/>
          <a:chOff x="0" y="0"/>
          <a:chExt cx="0" cy="0"/>
        </a:xfrm>
      </p:grpSpPr>
      <p:sp>
        <p:nvSpPr>
          <p:cNvPr id="96" name="Shape 96"/>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rt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a:endParaRPr/>
          </a:p>
        </p:txBody>
      </p:sp>
      <p:sp>
        <p:nvSpPr>
          <p:cNvPr id="97" name="Shape 97"/>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98" name="Shape 98"/>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rgbClr val="D9D9D9"/>
                </a:solidFill>
              </a:rPr>
              <a:t>Copyright © TELCOMA.  All Rights Reserved</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Big number">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311700" y="1255275"/>
            <a:ext cx="8520600" cy="1890600"/>
          </a:xfrm>
          <a:prstGeom prst="rect">
            <a:avLst/>
          </a:prstGeom>
        </p:spPr>
        <p:txBody>
          <a:bodyPr wrap="square" lIns="91425" tIns="91425" rIns="91425" bIns="91425" anchor="b" anchorCtr="0"/>
          <a:lstStyle>
            <a:lvl1pPr lvl="0" algn="ctr" rtl="0">
              <a:spcBef>
                <a:spcPts val="0"/>
              </a:spcBef>
              <a:buSzPct val="100000"/>
              <a:defRPr sz="12000"/>
            </a:lvl1pPr>
            <a:lvl2pPr lvl="1" algn="ctr" rtl="0">
              <a:spcBef>
                <a:spcPts val="0"/>
              </a:spcBef>
              <a:buSzPct val="100000"/>
              <a:defRPr sz="12000"/>
            </a:lvl2pPr>
            <a:lvl3pPr lvl="2" algn="ctr" rtl="0">
              <a:spcBef>
                <a:spcPts val="0"/>
              </a:spcBef>
              <a:buSzPct val="100000"/>
              <a:defRPr sz="12000"/>
            </a:lvl3pPr>
            <a:lvl4pPr lvl="3" algn="ctr" rtl="0">
              <a:spcBef>
                <a:spcPts val="0"/>
              </a:spcBef>
              <a:buSzPct val="100000"/>
              <a:defRPr sz="12000"/>
            </a:lvl4pPr>
            <a:lvl5pPr lvl="4" algn="ctr" rtl="0">
              <a:spcBef>
                <a:spcPts val="0"/>
              </a:spcBef>
              <a:buSzPct val="100000"/>
              <a:defRPr sz="12000"/>
            </a:lvl5pPr>
            <a:lvl6pPr lvl="5" algn="ctr" rtl="0">
              <a:spcBef>
                <a:spcPts val="0"/>
              </a:spcBef>
              <a:buSzPct val="100000"/>
              <a:defRPr sz="12000"/>
            </a:lvl6pPr>
            <a:lvl7pPr lvl="6" algn="ctr" rtl="0">
              <a:spcBef>
                <a:spcPts val="0"/>
              </a:spcBef>
              <a:buSzPct val="100000"/>
              <a:defRPr sz="12000"/>
            </a:lvl7pPr>
            <a:lvl8pPr lvl="7" algn="ctr" rtl="0">
              <a:spcBef>
                <a:spcPts val="0"/>
              </a:spcBef>
              <a:buSzPct val="100000"/>
              <a:defRPr sz="12000"/>
            </a:lvl8pPr>
            <a:lvl9pPr lvl="8" algn="ctr" rtl="0">
              <a:spcBef>
                <a:spcPts val="0"/>
              </a:spcBef>
              <a:buSzPct val="100000"/>
              <a:defRPr sz="12000"/>
            </a:lvl9pPr>
          </a:lstStyle>
          <a:p>
            <a:endParaRPr/>
          </a:p>
        </p:txBody>
      </p:sp>
      <p:sp>
        <p:nvSpPr>
          <p:cNvPr id="101" name="Shape 101"/>
          <p:cNvSpPr txBox="1">
            <a:spLocks noGrp="1"/>
          </p:cNvSpPr>
          <p:nvPr>
            <p:ph type="body" idx="1"/>
          </p:nvPr>
        </p:nvSpPr>
        <p:spPr>
          <a:xfrm>
            <a:off x="311700" y="3228425"/>
            <a:ext cx="8520600" cy="1300800"/>
          </a:xfrm>
          <a:prstGeom prst="rect">
            <a:avLst/>
          </a:prstGeom>
        </p:spPr>
        <p:txBody>
          <a:bodyPr wrap="square" lIns="91425" tIns="91425" rIns="91425" bIns="91425" anchor="t" anchorCtr="0"/>
          <a:lstStyle>
            <a:lvl1pPr lvl="0" algn="ctr" rtl="0">
              <a:spcBef>
                <a:spcPts val="0"/>
              </a:spcBef>
              <a:defRPr/>
            </a:lvl1pPr>
            <a:lvl2pPr lvl="1" algn="ctr" rtl="0">
              <a:spcBef>
                <a:spcPts val="0"/>
              </a:spcBef>
              <a:defRPr/>
            </a:lvl2pPr>
            <a:lvl3pPr lvl="2" algn="ctr" rtl="0">
              <a:spcBef>
                <a:spcPts val="0"/>
              </a:spcBef>
              <a:defRPr/>
            </a:lvl3pPr>
            <a:lvl4pPr lvl="3" algn="ctr" rtl="0">
              <a:spcBef>
                <a:spcPts val="0"/>
              </a:spcBef>
              <a:defRPr/>
            </a:lvl4pPr>
            <a:lvl5pPr lvl="4" algn="ctr" rtl="0">
              <a:spcBef>
                <a:spcPts val="0"/>
              </a:spcBef>
              <a:defRPr/>
            </a:lvl5pPr>
            <a:lvl6pPr lvl="5" algn="ctr" rtl="0">
              <a:spcBef>
                <a:spcPts val="0"/>
              </a:spcBef>
              <a:defRPr/>
            </a:lvl6pPr>
            <a:lvl7pPr lvl="6" algn="ctr" rtl="0">
              <a:spcBef>
                <a:spcPts val="0"/>
              </a:spcBef>
              <a:defRPr/>
            </a:lvl7pPr>
            <a:lvl8pPr lvl="7" algn="ctr" rtl="0">
              <a:spcBef>
                <a:spcPts val="0"/>
              </a:spcBef>
              <a:defRPr/>
            </a:lvl8pPr>
            <a:lvl9pPr lvl="8" algn="ctr" rtl="0">
              <a:spcBef>
                <a:spcPts val="0"/>
              </a:spcBef>
              <a:defRPr/>
            </a:lvl9pPr>
          </a:lstStyle>
          <a:p>
            <a:endParaRPr/>
          </a:p>
        </p:txBody>
      </p:sp>
      <p:sp>
        <p:nvSpPr>
          <p:cNvPr id="102" name="Shape 102"/>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103" name="Shape 103"/>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rgbClr val="D9D9D9"/>
                </a:solidFill>
              </a:rPr>
              <a:t>Copyright © TELCOMA.  All Rights Reserved</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04"/>
        <p:cNvGrpSpPr/>
        <p:nvPr/>
      </p:nvGrpSpPr>
      <p:grpSpPr>
        <a:xfrm>
          <a:off x="0" y="0"/>
          <a:ext cx="0" cy="0"/>
          <a:chOff x="0" y="0"/>
          <a:chExt cx="0" cy="0"/>
        </a:xfrm>
      </p:grpSpPr>
      <p:sp>
        <p:nvSpPr>
          <p:cNvPr id="105" name="Shape 105"/>
          <p:cNvSpPr txBox="1">
            <a:spLocks noGrp="1"/>
          </p:cNvSpPr>
          <p:nvPr>
            <p:ph type="sldNum" idx="12"/>
          </p:nvPr>
        </p:nvSpPr>
        <p:spPr>
          <a:xfrm>
            <a:off x="8490250" y="4681009"/>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106" name="Shape 106"/>
          <p:cNvSpPr/>
          <p:nvPr/>
        </p:nvSpPr>
        <p:spPr>
          <a:xfrm>
            <a:off x="3424950" y="4867075"/>
            <a:ext cx="2294100" cy="172800"/>
          </a:xfrm>
          <a:prstGeom prst="bracketPair">
            <a:avLst/>
          </a:prstGeom>
          <a:no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r>
              <a:rPr lang="en" sz="800">
                <a:solidFill>
                  <a:srgbClr val="D9D9D9"/>
                </a:solidFill>
              </a:rPr>
              <a:t>Copyright © TELCOMA.  All Rights Reserved</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wrap="square"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wrap="square"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rtl="0">
              <a:spcBef>
                <a:spcPts val="0"/>
              </a:spcBef>
              <a:buClr>
                <a:schemeClr val="dk1"/>
              </a:buClr>
              <a:buSzPct val="100000"/>
              <a:buFont typeface="Montserrat"/>
              <a:buNone/>
              <a:defRPr sz="3000">
                <a:solidFill>
                  <a:schemeClr val="dk1"/>
                </a:solidFill>
                <a:latin typeface="Montserrat"/>
                <a:ea typeface="Montserrat"/>
                <a:cs typeface="Montserrat"/>
                <a:sym typeface="Montserrat"/>
              </a:defRPr>
            </a:lvl1pPr>
            <a:lvl2pPr lvl="1" rtl="0">
              <a:spcBef>
                <a:spcPts val="0"/>
              </a:spcBef>
              <a:buClr>
                <a:schemeClr val="dk1"/>
              </a:buClr>
              <a:buSzPct val="100000"/>
              <a:buFont typeface="Oswald"/>
              <a:buNone/>
              <a:defRPr sz="3000">
                <a:solidFill>
                  <a:schemeClr val="dk1"/>
                </a:solidFill>
                <a:latin typeface="Oswald"/>
                <a:ea typeface="Oswald"/>
                <a:cs typeface="Oswald"/>
                <a:sym typeface="Oswald"/>
              </a:defRPr>
            </a:lvl2pPr>
            <a:lvl3pPr lvl="2" rtl="0">
              <a:spcBef>
                <a:spcPts val="0"/>
              </a:spcBef>
              <a:buClr>
                <a:schemeClr val="dk1"/>
              </a:buClr>
              <a:buSzPct val="100000"/>
              <a:buFont typeface="Oswald"/>
              <a:buNone/>
              <a:defRPr sz="3000">
                <a:solidFill>
                  <a:schemeClr val="dk1"/>
                </a:solidFill>
                <a:latin typeface="Oswald"/>
                <a:ea typeface="Oswald"/>
                <a:cs typeface="Oswald"/>
                <a:sym typeface="Oswald"/>
              </a:defRPr>
            </a:lvl3pPr>
            <a:lvl4pPr lvl="3" rtl="0">
              <a:spcBef>
                <a:spcPts val="0"/>
              </a:spcBef>
              <a:buClr>
                <a:schemeClr val="dk1"/>
              </a:buClr>
              <a:buSzPct val="100000"/>
              <a:buFont typeface="Oswald"/>
              <a:buNone/>
              <a:defRPr sz="3000">
                <a:solidFill>
                  <a:schemeClr val="dk1"/>
                </a:solidFill>
                <a:latin typeface="Oswald"/>
                <a:ea typeface="Oswald"/>
                <a:cs typeface="Oswald"/>
                <a:sym typeface="Oswald"/>
              </a:defRPr>
            </a:lvl4pPr>
            <a:lvl5pPr lvl="4" rtl="0">
              <a:spcBef>
                <a:spcPts val="0"/>
              </a:spcBef>
              <a:buClr>
                <a:schemeClr val="dk1"/>
              </a:buClr>
              <a:buSzPct val="100000"/>
              <a:buFont typeface="Oswald"/>
              <a:buNone/>
              <a:defRPr sz="3000">
                <a:solidFill>
                  <a:schemeClr val="dk1"/>
                </a:solidFill>
                <a:latin typeface="Oswald"/>
                <a:ea typeface="Oswald"/>
                <a:cs typeface="Oswald"/>
                <a:sym typeface="Oswald"/>
              </a:defRPr>
            </a:lvl5pPr>
            <a:lvl6pPr lvl="5" rtl="0">
              <a:spcBef>
                <a:spcPts val="0"/>
              </a:spcBef>
              <a:buClr>
                <a:schemeClr val="dk1"/>
              </a:buClr>
              <a:buSzPct val="100000"/>
              <a:buFont typeface="Oswald"/>
              <a:buNone/>
              <a:defRPr sz="3000">
                <a:solidFill>
                  <a:schemeClr val="dk1"/>
                </a:solidFill>
                <a:latin typeface="Oswald"/>
                <a:ea typeface="Oswald"/>
                <a:cs typeface="Oswald"/>
                <a:sym typeface="Oswald"/>
              </a:defRPr>
            </a:lvl6pPr>
            <a:lvl7pPr lvl="6" rtl="0">
              <a:spcBef>
                <a:spcPts val="0"/>
              </a:spcBef>
              <a:buClr>
                <a:schemeClr val="dk1"/>
              </a:buClr>
              <a:buSzPct val="100000"/>
              <a:buFont typeface="Oswald"/>
              <a:buNone/>
              <a:defRPr sz="3000">
                <a:solidFill>
                  <a:schemeClr val="dk1"/>
                </a:solidFill>
                <a:latin typeface="Oswald"/>
                <a:ea typeface="Oswald"/>
                <a:cs typeface="Oswald"/>
                <a:sym typeface="Oswald"/>
              </a:defRPr>
            </a:lvl7pPr>
            <a:lvl8pPr lvl="7" rtl="0">
              <a:spcBef>
                <a:spcPts val="0"/>
              </a:spcBef>
              <a:buClr>
                <a:schemeClr val="dk1"/>
              </a:buClr>
              <a:buSzPct val="100000"/>
              <a:buFont typeface="Oswald"/>
              <a:buNone/>
              <a:defRPr sz="3000">
                <a:solidFill>
                  <a:schemeClr val="dk1"/>
                </a:solidFill>
                <a:latin typeface="Oswald"/>
                <a:ea typeface="Oswald"/>
                <a:cs typeface="Oswald"/>
                <a:sym typeface="Oswald"/>
              </a:defRPr>
            </a:lvl8pPr>
            <a:lvl9pPr lvl="8" rtl="0">
              <a:spcBef>
                <a:spcPts val="0"/>
              </a:spcBef>
              <a:buClr>
                <a:schemeClr val="dk1"/>
              </a:buClr>
              <a:buSzPct val="100000"/>
              <a:buFont typeface="Oswald"/>
              <a:buNone/>
              <a:defRPr sz="3000">
                <a:solidFill>
                  <a:schemeClr val="dk1"/>
                </a:solidFill>
                <a:latin typeface="Oswald"/>
                <a:ea typeface="Oswald"/>
                <a:cs typeface="Oswald"/>
                <a:sym typeface="Oswald"/>
              </a:defRPr>
            </a:lvl9pPr>
          </a:lstStyle>
          <a:p>
            <a:endParaRPr/>
          </a:p>
        </p:txBody>
      </p:sp>
      <p:sp>
        <p:nvSpPr>
          <p:cNvPr id="52" name="Shape 52"/>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rtl="0">
              <a:lnSpc>
                <a:spcPct val="115000"/>
              </a:lnSpc>
              <a:spcBef>
                <a:spcPts val="0"/>
              </a:spcBef>
              <a:spcAft>
                <a:spcPts val="1600"/>
              </a:spcAft>
              <a:buClr>
                <a:schemeClr val="accent3"/>
              </a:buClr>
              <a:buSzPct val="100000"/>
              <a:buFont typeface="Raleway"/>
              <a:buChar char="●"/>
              <a:defRPr sz="1900">
                <a:solidFill>
                  <a:schemeClr val="accent3"/>
                </a:solidFill>
                <a:latin typeface="Raleway"/>
                <a:ea typeface="Raleway"/>
                <a:cs typeface="Raleway"/>
                <a:sym typeface="Raleway"/>
              </a:defRPr>
            </a:lvl1pPr>
            <a:lvl2pPr lvl="1" rtl="0">
              <a:lnSpc>
                <a:spcPct val="115000"/>
              </a:lnSpc>
              <a:spcBef>
                <a:spcPts val="0"/>
              </a:spcBef>
              <a:spcAft>
                <a:spcPts val="1600"/>
              </a:spcAft>
              <a:buClr>
                <a:schemeClr val="accent3"/>
              </a:buClr>
              <a:buSzPct val="100000"/>
              <a:buFont typeface="Raleway"/>
              <a:buChar char="○"/>
              <a:defRPr sz="1500">
                <a:solidFill>
                  <a:schemeClr val="accent3"/>
                </a:solidFill>
                <a:latin typeface="Raleway"/>
                <a:ea typeface="Raleway"/>
                <a:cs typeface="Raleway"/>
                <a:sym typeface="Raleway"/>
              </a:defRPr>
            </a:lvl2pPr>
            <a:lvl3pPr lvl="2" rtl="0">
              <a:lnSpc>
                <a:spcPct val="115000"/>
              </a:lnSpc>
              <a:spcBef>
                <a:spcPts val="0"/>
              </a:spcBef>
              <a:spcAft>
                <a:spcPts val="1600"/>
              </a:spcAft>
              <a:buClr>
                <a:schemeClr val="accent3"/>
              </a:buClr>
              <a:buSzPct val="100000"/>
              <a:buFont typeface="Raleway"/>
              <a:buChar char="■"/>
              <a:defRPr sz="1500">
                <a:solidFill>
                  <a:schemeClr val="accent3"/>
                </a:solidFill>
                <a:latin typeface="Raleway"/>
                <a:ea typeface="Raleway"/>
                <a:cs typeface="Raleway"/>
                <a:sym typeface="Raleway"/>
              </a:defRPr>
            </a:lvl3pPr>
            <a:lvl4pPr lvl="3" rtl="0">
              <a:lnSpc>
                <a:spcPct val="115000"/>
              </a:lnSpc>
              <a:spcBef>
                <a:spcPts val="0"/>
              </a:spcBef>
              <a:spcAft>
                <a:spcPts val="1600"/>
              </a:spcAft>
              <a:buClr>
                <a:schemeClr val="accent3"/>
              </a:buClr>
              <a:buSzPct val="100000"/>
              <a:buFont typeface="Raleway"/>
              <a:buChar char="●"/>
              <a:defRPr sz="1500">
                <a:solidFill>
                  <a:schemeClr val="accent3"/>
                </a:solidFill>
                <a:latin typeface="Raleway"/>
                <a:ea typeface="Raleway"/>
                <a:cs typeface="Raleway"/>
                <a:sym typeface="Raleway"/>
              </a:defRPr>
            </a:lvl4pPr>
            <a:lvl5pPr lvl="4" rtl="0">
              <a:lnSpc>
                <a:spcPct val="115000"/>
              </a:lnSpc>
              <a:spcBef>
                <a:spcPts val="0"/>
              </a:spcBef>
              <a:spcAft>
                <a:spcPts val="1600"/>
              </a:spcAft>
              <a:buClr>
                <a:schemeClr val="accent3"/>
              </a:buClr>
              <a:buSzPct val="100000"/>
              <a:buFont typeface="Raleway"/>
              <a:buChar char="○"/>
              <a:defRPr sz="1500">
                <a:solidFill>
                  <a:schemeClr val="accent3"/>
                </a:solidFill>
                <a:latin typeface="Raleway"/>
                <a:ea typeface="Raleway"/>
                <a:cs typeface="Raleway"/>
                <a:sym typeface="Raleway"/>
              </a:defRPr>
            </a:lvl5pPr>
            <a:lvl6pPr lvl="5" rtl="0">
              <a:lnSpc>
                <a:spcPct val="115000"/>
              </a:lnSpc>
              <a:spcBef>
                <a:spcPts val="0"/>
              </a:spcBef>
              <a:spcAft>
                <a:spcPts val="1600"/>
              </a:spcAft>
              <a:buClr>
                <a:schemeClr val="accent3"/>
              </a:buClr>
              <a:buSzPct val="100000"/>
              <a:buFont typeface="Raleway"/>
              <a:buChar char="■"/>
              <a:defRPr sz="1500">
                <a:solidFill>
                  <a:schemeClr val="accent3"/>
                </a:solidFill>
                <a:latin typeface="Raleway"/>
                <a:ea typeface="Raleway"/>
                <a:cs typeface="Raleway"/>
                <a:sym typeface="Raleway"/>
              </a:defRPr>
            </a:lvl6pPr>
            <a:lvl7pPr lvl="6" rtl="0">
              <a:lnSpc>
                <a:spcPct val="115000"/>
              </a:lnSpc>
              <a:spcBef>
                <a:spcPts val="0"/>
              </a:spcBef>
              <a:spcAft>
                <a:spcPts val="1600"/>
              </a:spcAft>
              <a:buClr>
                <a:schemeClr val="accent3"/>
              </a:buClr>
              <a:buSzPct val="100000"/>
              <a:buFont typeface="Raleway"/>
              <a:buChar char="●"/>
              <a:defRPr sz="1500">
                <a:solidFill>
                  <a:schemeClr val="accent3"/>
                </a:solidFill>
                <a:latin typeface="Raleway"/>
                <a:ea typeface="Raleway"/>
                <a:cs typeface="Raleway"/>
                <a:sym typeface="Raleway"/>
              </a:defRPr>
            </a:lvl7pPr>
            <a:lvl8pPr lvl="7" rtl="0">
              <a:lnSpc>
                <a:spcPct val="115000"/>
              </a:lnSpc>
              <a:spcBef>
                <a:spcPts val="0"/>
              </a:spcBef>
              <a:spcAft>
                <a:spcPts val="1600"/>
              </a:spcAft>
              <a:buClr>
                <a:schemeClr val="accent3"/>
              </a:buClr>
              <a:buSzPct val="100000"/>
              <a:buFont typeface="Raleway"/>
              <a:buChar char="○"/>
              <a:defRPr sz="1500">
                <a:solidFill>
                  <a:schemeClr val="accent3"/>
                </a:solidFill>
                <a:latin typeface="Raleway"/>
                <a:ea typeface="Raleway"/>
                <a:cs typeface="Raleway"/>
                <a:sym typeface="Raleway"/>
              </a:defRPr>
            </a:lvl8pPr>
            <a:lvl9pPr lvl="8" rtl="0">
              <a:lnSpc>
                <a:spcPct val="115000"/>
              </a:lnSpc>
              <a:spcBef>
                <a:spcPts val="0"/>
              </a:spcBef>
              <a:spcAft>
                <a:spcPts val="1600"/>
              </a:spcAft>
              <a:buClr>
                <a:schemeClr val="accent3"/>
              </a:buClr>
              <a:buSzPct val="100000"/>
              <a:buFont typeface="Raleway"/>
              <a:buChar char="■"/>
              <a:defRPr sz="1500">
                <a:solidFill>
                  <a:schemeClr val="accent3"/>
                </a:solidFill>
                <a:latin typeface="Raleway"/>
                <a:ea typeface="Raleway"/>
                <a:cs typeface="Raleway"/>
                <a:sym typeface="Raleway"/>
              </a:defRPr>
            </a:lvl9pPr>
          </a:lstStyle>
          <a:p>
            <a:endParaRPr/>
          </a:p>
        </p:txBody>
      </p:sp>
      <p:sp>
        <p:nvSpPr>
          <p:cNvPr id="53" name="Shape 53"/>
          <p:cNvSpPr txBox="1">
            <a:spLocks noGrp="1"/>
          </p:cNvSpPr>
          <p:nvPr>
            <p:ph type="sldNum" idx="12"/>
          </p:nvPr>
        </p:nvSpPr>
        <p:spPr>
          <a:xfrm>
            <a:off x="8490250" y="4681009"/>
            <a:ext cx="548700" cy="393600"/>
          </a:xfrm>
          <a:prstGeom prst="rect">
            <a:avLst/>
          </a:prstGeom>
          <a:noFill/>
          <a:ln>
            <a:noFill/>
          </a:ln>
        </p:spPr>
        <p:txBody>
          <a:bodyPr wrap="square" lIns="91425" tIns="91425" rIns="91425" bIns="91425" anchor="ctr" anchorCtr="0">
            <a:noAutofit/>
          </a:bodyPr>
          <a:lstStyle/>
          <a:p>
            <a:pPr lvl="0" algn="r" rtl="0">
              <a:spcBef>
                <a:spcPts val="0"/>
              </a:spcBef>
              <a:buNone/>
            </a:pPr>
            <a:fld id="{00000000-1234-1234-1234-123412341234}" type="slidenum">
              <a:rPr lang="en" sz="1000">
                <a:solidFill>
                  <a:schemeClr val="accent3"/>
                </a:solidFill>
                <a:latin typeface="Average"/>
                <a:ea typeface="Average"/>
                <a:cs typeface="Average"/>
                <a:sym typeface="Average"/>
              </a:rPr>
              <a:t>‹#›</a:t>
            </a:fld>
            <a:endParaRPr lang="en" sz="1000">
              <a:solidFill>
                <a:schemeClr val="accent3"/>
              </a:solidFill>
              <a:latin typeface="Average"/>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59"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15.xml"/><Relationship Id="rId4" Type="http://schemas.openxmlformats.org/officeDocument/2006/relationships/image" Target="../media/image9.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cxnSp>
        <p:nvCxnSpPr>
          <p:cNvPr id="111" name="Shape 111"/>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12" name="Shape 112"/>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13" name="Shape 113"/>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14" name="Shape 114"/>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15" name="Shape 115"/>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16" name="Shape 116"/>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17" name="Shape 117"/>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18" name="Shape 118"/>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19" name="Shape 119"/>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0" name="Shape 120"/>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1" name="Shape 121"/>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2" name="Shape 122"/>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3" name="Shape 123"/>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4" name="Shape 124"/>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5" name="Shape 125"/>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6" name="Shape 126"/>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7" name="Shape 127"/>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8" name="Shape 128"/>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29" name="Shape 129"/>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30" name="Shape 130"/>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31" name="Shape 131"/>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32" name="Shape 132"/>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33" name="Shape 133"/>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34" name="Shape 134"/>
          <p:cNvCxnSpPr/>
          <p:nvPr/>
        </p:nvCxnSpPr>
        <p:spPr>
          <a:xfrm rot="5400000">
            <a:off x="3246150" y="4159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35" name="Shape 135"/>
          <p:cNvCxnSpPr/>
          <p:nvPr/>
        </p:nvCxnSpPr>
        <p:spPr>
          <a:xfrm rot="5400000">
            <a:off x="3398550" y="431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36" name="Shape 136"/>
          <p:cNvCxnSpPr/>
          <p:nvPr/>
        </p:nvCxnSpPr>
        <p:spPr>
          <a:xfrm rot="5400000">
            <a:off x="3550950" y="4464725"/>
            <a:ext cx="1344300" cy="900"/>
          </a:xfrm>
          <a:prstGeom prst="straightConnector1">
            <a:avLst/>
          </a:prstGeom>
          <a:noFill/>
          <a:ln w="9525" cap="flat" cmpd="sng">
            <a:solidFill>
              <a:schemeClr val="accent4"/>
            </a:solidFill>
            <a:prstDash val="solid"/>
            <a:round/>
            <a:headEnd type="none" w="lg" len="lg"/>
            <a:tailEnd type="none" w="lg" len="lg"/>
          </a:ln>
        </p:spPr>
      </p:cxnSp>
      <p:sp>
        <p:nvSpPr>
          <p:cNvPr id="137" name="Shape 137"/>
          <p:cNvSpPr txBox="1">
            <a:spLocks noGrp="1"/>
          </p:cNvSpPr>
          <p:nvPr>
            <p:ph type="ctrTitle"/>
          </p:nvPr>
        </p:nvSpPr>
        <p:spPr>
          <a:xfrm>
            <a:off x="869850" y="1243550"/>
            <a:ext cx="8052300" cy="1052700"/>
          </a:xfrm>
          <a:prstGeom prst="rect">
            <a:avLst/>
          </a:prstGeom>
        </p:spPr>
        <p:txBody>
          <a:bodyPr wrap="square" lIns="91425" tIns="91425" rIns="91425" bIns="91425" anchor="b" anchorCtr="0">
            <a:noAutofit/>
          </a:bodyPr>
          <a:lstStyle/>
          <a:p>
            <a:pPr lvl="0" rtl="0">
              <a:spcBef>
                <a:spcPts val="0"/>
              </a:spcBef>
              <a:buNone/>
            </a:pPr>
            <a:r>
              <a:rPr lang="en-US" dirty="0">
                <a:latin typeface="Montserrat"/>
                <a:ea typeface="Montserrat"/>
                <a:cs typeface="Montserrat"/>
                <a:sym typeface="Montserrat"/>
              </a:rPr>
              <a:t>Machine Learning with Python</a:t>
            </a:r>
            <a:endParaRPr lang="en" sz="4700" dirty="0">
              <a:latin typeface="Montserrat"/>
              <a:ea typeface="Montserrat"/>
              <a:cs typeface="Montserrat"/>
              <a:sym typeface="Montserrat"/>
            </a:endParaRPr>
          </a:p>
        </p:txBody>
      </p:sp>
      <p:sp>
        <p:nvSpPr>
          <p:cNvPr id="138" name="Shape 138"/>
          <p:cNvSpPr txBox="1"/>
          <p:nvPr/>
        </p:nvSpPr>
        <p:spPr>
          <a:xfrm>
            <a:off x="46200" y="3931325"/>
            <a:ext cx="9144000" cy="999300"/>
          </a:xfrm>
          <a:prstGeom prst="rect">
            <a:avLst/>
          </a:prstGeom>
          <a:noFill/>
          <a:ln>
            <a:noFill/>
          </a:ln>
        </p:spPr>
        <p:txBody>
          <a:bodyPr wrap="square" lIns="91425" tIns="91425" rIns="91425" bIns="91425" anchor="t" anchorCtr="0">
            <a:noAutofit/>
          </a:bodyPr>
          <a:lstStyle/>
          <a:p>
            <a:pPr lvl="0" algn="ctr" rtl="0">
              <a:spcBef>
                <a:spcPts val="0"/>
              </a:spcBef>
              <a:buNone/>
            </a:pPr>
            <a:r>
              <a:rPr lang="en" sz="5000" dirty="0">
                <a:solidFill>
                  <a:srgbClr val="FFFFFF"/>
                </a:solidFill>
                <a:latin typeface="Montserrat"/>
                <a:ea typeface="Montserrat"/>
                <a:cs typeface="Montserrat"/>
                <a:sym typeface="Montserrat"/>
              </a:rPr>
              <a:t>                         </a:t>
            </a:r>
            <a:r>
              <a:rPr lang="en" sz="3000" dirty="0">
                <a:solidFill>
                  <a:srgbClr val="FFFFFF"/>
                </a:solidFill>
                <a:latin typeface="Montserrat"/>
                <a:ea typeface="Montserrat"/>
                <a:cs typeface="Montserrat"/>
                <a:sym typeface="Montserrat"/>
              </a:rPr>
              <a:t>                         TELCOMA</a:t>
            </a:r>
          </a:p>
        </p:txBody>
      </p:sp>
      <p:cxnSp>
        <p:nvCxnSpPr>
          <p:cNvPr id="139" name="Shape 139"/>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0" name="Shape 140"/>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1" name="Shape 141"/>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2" name="Shape 142"/>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3" name="Shape 143"/>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4" name="Shape 144"/>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5" name="Shape 145"/>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6" name="Shape 146"/>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7" name="Shape 147"/>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8" name="Shape 148"/>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49" name="Shape 149"/>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0" name="Shape 150"/>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1" name="Shape 151"/>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2" name="Shape 152"/>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3" name="Shape 153"/>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4" name="Shape 154"/>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5" name="Shape 155"/>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6" name="Shape 156"/>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7" name="Shape 157"/>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8" name="Shape 158"/>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59" name="Shape 159"/>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60" name="Shape 160"/>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61" name="Shape 161"/>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62" name="Shape 162"/>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63" name="Shape 163"/>
          <p:cNvCxnSpPr/>
          <p:nvPr/>
        </p:nvCxnSpPr>
        <p:spPr>
          <a:xfrm>
            <a:off x="2895025" y="4845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64" name="Shape 164"/>
          <p:cNvCxnSpPr/>
          <p:nvPr/>
        </p:nvCxnSpPr>
        <p:spPr>
          <a:xfrm>
            <a:off x="3047425" y="499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65" name="Shape 165"/>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166" name="Shape 166"/>
          <p:cNvSpPr/>
          <p:nvPr/>
        </p:nvSpPr>
        <p:spPr>
          <a:xfrm>
            <a:off x="0" y="4881487"/>
            <a:ext cx="9144000" cy="2619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7" name="Shape 167"/>
          <p:cNvSpPr txBox="1">
            <a:spLocks noGrp="1"/>
          </p:cNvSpPr>
          <p:nvPr>
            <p:ph type="subTitle" idx="1"/>
          </p:nvPr>
        </p:nvSpPr>
        <p:spPr>
          <a:xfrm>
            <a:off x="3689250" y="2240075"/>
            <a:ext cx="4989300" cy="792600"/>
          </a:xfrm>
          <a:prstGeom prst="rect">
            <a:avLst/>
          </a:prstGeom>
        </p:spPr>
        <p:txBody>
          <a:bodyPr wrap="square" lIns="91425" tIns="91425" rIns="91425" bIns="91425" anchor="t" anchorCtr="0">
            <a:noAutofit/>
          </a:bodyPr>
          <a:lstStyle/>
          <a:p>
            <a:pPr lvl="0" algn="l" rtl="0">
              <a:spcBef>
                <a:spcPts val="0"/>
              </a:spcBef>
              <a:buNone/>
            </a:pPr>
            <a:r>
              <a:rPr lang="en" sz="3400" dirty="0"/>
              <a:t>The Complete Course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7620"/>
            <a:ext cx="9144000" cy="5143500"/>
          </a:xfrm>
          <a:prstGeom prst="rect">
            <a:avLst/>
          </a:prstGeom>
        </p:spPr>
        <p:txBody>
          <a:bodyPr wrap="square" lIns="91425" tIns="91425" rIns="91425" bIns="91425" anchor="ctr" anchorCtr="0">
            <a:noAutofit/>
          </a:bodyPr>
          <a:lstStyle/>
          <a:p>
            <a:pPr lvl="0"/>
            <a:r>
              <a:rPr lang="en-US" sz="3600" dirty="0">
                <a:solidFill>
                  <a:schemeClr val="lt1"/>
                </a:solidFill>
              </a:rPr>
              <a:t>Demo</a:t>
            </a:r>
            <a:br>
              <a:rPr lang="en-US" sz="3600" dirty="0">
                <a:solidFill>
                  <a:schemeClr val="lt1"/>
                </a:solidFill>
              </a:rPr>
            </a:br>
            <a:r>
              <a:rPr lang="en-US" sz="2000" dirty="0">
                <a:solidFill>
                  <a:schemeClr val="lt1"/>
                </a:solidFill>
              </a:rPr>
              <a:t>Simple &amp; Multiple Linear Regression</a:t>
            </a:r>
            <a:br>
              <a:rPr lang="en-US" sz="3600" dirty="0">
                <a:solidFill>
                  <a:schemeClr val="lt1"/>
                </a:solidFill>
              </a:rPr>
            </a:br>
            <a:r>
              <a:rPr lang="en-US" sz="1200" dirty="0">
                <a:solidFill>
                  <a:schemeClr val="lt1"/>
                </a:solidFill>
              </a:rPr>
              <a:t>Data - https://archive.ics.uci.edu/ml/datasets/bike+sharing+dataset</a:t>
            </a:r>
            <a:endParaRPr lang="en" sz="4000" b="1" dirty="0">
              <a:solidFill>
                <a:schemeClr val="lt1"/>
              </a:solidFill>
            </a:endParaRPr>
          </a:p>
        </p:txBody>
      </p:sp>
    </p:spTree>
    <p:extLst>
      <p:ext uri="{BB962C8B-B14F-4D97-AF65-F5344CB8AC3E}">
        <p14:creationId xmlns:p14="http://schemas.microsoft.com/office/powerpoint/2010/main" val="4181443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304612" y="445025"/>
            <a:ext cx="8520600" cy="572700"/>
          </a:xfrm>
          <a:prstGeom prst="rect">
            <a:avLst/>
          </a:prstGeom>
        </p:spPr>
        <p:txBody>
          <a:bodyPr wrap="square" lIns="91425" tIns="91425" rIns="91425" bIns="91425" anchor="t" anchorCtr="0">
            <a:noAutofit/>
          </a:bodyPr>
          <a:lstStyle/>
          <a:p>
            <a:pPr lvl="0"/>
            <a:r>
              <a:rPr lang="en-US" sz="3200" dirty="0">
                <a:solidFill>
                  <a:schemeClr val="tx1"/>
                </a:solidFill>
              </a:rPr>
              <a:t>Supervised  M/L – Classification</a:t>
            </a:r>
            <a:endParaRPr lang="en" sz="3200" dirty="0">
              <a:solidFill>
                <a:schemeClr val="tx1"/>
              </a:solidFill>
            </a:endParaRPr>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6" name="TextBox 5">
            <a:extLst>
              <a:ext uri="{FF2B5EF4-FFF2-40B4-BE49-F238E27FC236}">
                <a16:creationId xmlns:a16="http://schemas.microsoft.com/office/drawing/2014/main" id="{10EFF486-05F5-4D7E-94B3-FD5353390C18}"/>
              </a:ext>
            </a:extLst>
          </p:cNvPr>
          <p:cNvSpPr txBox="1"/>
          <p:nvPr/>
        </p:nvSpPr>
        <p:spPr>
          <a:xfrm>
            <a:off x="579559" y="1451259"/>
            <a:ext cx="6320971" cy="830997"/>
          </a:xfrm>
          <a:prstGeom prst="rect">
            <a:avLst/>
          </a:prstGeom>
          <a:noFill/>
        </p:spPr>
        <p:txBody>
          <a:bodyPr wrap="square" rtlCol="0">
            <a:spAutoFit/>
          </a:bodyPr>
          <a:lstStyle/>
          <a:p>
            <a:r>
              <a:rPr lang="en-US" sz="1200" b="1" dirty="0">
                <a:solidFill>
                  <a:schemeClr val="tx1"/>
                </a:solidFill>
              </a:rPr>
              <a:t>Logistic Regression</a:t>
            </a:r>
          </a:p>
          <a:p>
            <a:r>
              <a:rPr lang="en-US" sz="1200" dirty="0">
                <a:solidFill>
                  <a:schemeClr val="tx1"/>
                </a:solidFill>
              </a:rPr>
              <a:t>On the same definition for regression, Logistic regression is a technique that determines the relationship between a dependent variable and one or more independent variable, with the type of dependent being a dichotomous </a:t>
            </a:r>
            <a:r>
              <a:rPr lang="en-US" sz="1200">
                <a:solidFill>
                  <a:schemeClr val="tx1"/>
                </a:solidFill>
              </a:rPr>
              <a:t>categorical variable.</a:t>
            </a:r>
            <a:endParaRPr lang="en-US" sz="1200" dirty="0">
              <a:solidFill>
                <a:schemeClr val="tx1"/>
              </a:solidFill>
            </a:endParaRPr>
          </a:p>
        </p:txBody>
      </p:sp>
      <p:sp>
        <p:nvSpPr>
          <p:cNvPr id="14" name="AutoShape 2" descr="Image result for logistic regression equation">
            <a:extLst>
              <a:ext uri="{FF2B5EF4-FFF2-40B4-BE49-F238E27FC236}">
                <a16:creationId xmlns:a16="http://schemas.microsoft.com/office/drawing/2014/main" id="{85FAE71B-5294-4407-BF0A-504727BFBBE9}"/>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pic>
        <p:nvPicPr>
          <p:cNvPr id="15" name="Picture 14">
            <a:extLst>
              <a:ext uri="{FF2B5EF4-FFF2-40B4-BE49-F238E27FC236}">
                <a16:creationId xmlns:a16="http://schemas.microsoft.com/office/drawing/2014/main" id="{0F747F95-FB83-43B7-8A6C-0CDF53F4856C}"/>
              </a:ext>
            </a:extLst>
          </p:cNvPr>
          <p:cNvPicPr>
            <a:picLocks noChangeAspect="1"/>
          </p:cNvPicPr>
          <p:nvPr/>
        </p:nvPicPr>
        <p:blipFill>
          <a:blip r:embed="rId3"/>
          <a:stretch>
            <a:fillRect/>
          </a:stretch>
        </p:blipFill>
        <p:spPr>
          <a:xfrm>
            <a:off x="324380" y="2426239"/>
            <a:ext cx="1447713" cy="1534045"/>
          </a:xfrm>
          <a:prstGeom prst="rect">
            <a:avLst/>
          </a:prstGeom>
        </p:spPr>
      </p:pic>
      <mc:AlternateContent xmlns:mc="http://schemas.openxmlformats.org/markup-compatibility/2006" xmlns:a14="http://schemas.microsoft.com/office/drawing/2010/main">
        <mc:Choice Requires="a14">
          <p:sp>
            <p:nvSpPr>
              <p:cNvPr id="17" name="Rectangle 16">
                <a:extLst>
                  <a:ext uri="{FF2B5EF4-FFF2-40B4-BE49-F238E27FC236}">
                    <a16:creationId xmlns:a16="http://schemas.microsoft.com/office/drawing/2014/main" id="{09FE0E77-6805-4882-B2A1-AF5E7EBF4AAD}"/>
                  </a:ext>
                </a:extLst>
              </p:cNvPr>
              <p:cNvSpPr/>
              <p:nvPr/>
            </p:nvSpPr>
            <p:spPr>
              <a:xfrm>
                <a:off x="1833946" y="2429782"/>
                <a:ext cx="3218702" cy="57201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200" i="1" smtClean="0">
                          <a:solidFill>
                            <a:schemeClr val="tx1"/>
                          </a:solidFill>
                          <a:latin typeface="Cambria Math" panose="02040503050406030204" pitchFamily="18" charset="0"/>
                        </a:rPr>
                        <m:t>𝐶𝑜𝑠𝑡</m:t>
                      </m:r>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h</m:t>
                              </m:r>
                            </m:e>
                            <m:sub>
                              <m:r>
                                <a:rPr lang="en-US" sz="1200" i="1">
                                  <a:solidFill>
                                    <a:schemeClr val="tx1"/>
                                  </a:solidFill>
                                  <a:latin typeface="Cambria Math" panose="02040503050406030204" pitchFamily="18" charset="0"/>
                                </a:rPr>
                                <m:t>𝜃</m:t>
                              </m:r>
                            </m:sub>
                          </m:sSub>
                          <m:d>
                            <m:dPr>
                              <m:ctrlPr>
                                <a:rPr lang="en-US" sz="1200" i="1">
                                  <a:solidFill>
                                    <a:schemeClr val="tx1"/>
                                  </a:solidFill>
                                  <a:latin typeface="Cambria Math" panose="02040503050406030204" pitchFamily="18" charset="0"/>
                                </a:rPr>
                              </m:ctrlPr>
                            </m:dPr>
                            <m:e>
                              <m:r>
                                <a:rPr lang="en-US" sz="1200" i="1">
                                  <a:solidFill>
                                    <a:schemeClr val="tx1"/>
                                  </a:solidFill>
                                  <a:latin typeface="Cambria Math" panose="02040503050406030204" pitchFamily="18" charset="0"/>
                                </a:rPr>
                                <m:t>𝑥</m:t>
                              </m:r>
                            </m:e>
                          </m:d>
                          <m:r>
                            <a:rPr lang="en-US" sz="1200">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𝑦</m:t>
                          </m:r>
                        </m:e>
                      </m:d>
                      <m:r>
                        <a:rPr lang="en-US" sz="1200">
                          <a:solidFill>
                            <a:schemeClr val="tx1"/>
                          </a:solidFill>
                          <a:latin typeface="Cambria Math" panose="02040503050406030204" pitchFamily="18" charset="0"/>
                        </a:rPr>
                        <m:t>= </m:t>
                      </m:r>
                      <m:d>
                        <m:dPr>
                          <m:begChr m:val="{"/>
                          <m:endChr m:val=""/>
                          <m:ctrlPr>
                            <a:rPr lang="en-US" sz="1200" i="1">
                              <a:solidFill>
                                <a:schemeClr val="tx1"/>
                              </a:solidFill>
                              <a:latin typeface="Cambria Math" panose="02040503050406030204" pitchFamily="18" charset="0"/>
                            </a:rPr>
                          </m:ctrlPr>
                        </m:dPr>
                        <m:e>
                          <m:eqArr>
                            <m:eqArrPr>
                              <m:ctrlPr>
                                <a:rPr lang="en-US" sz="1200" i="1">
                                  <a:solidFill>
                                    <a:schemeClr val="tx1"/>
                                  </a:solidFill>
                                  <a:latin typeface="Cambria Math" panose="02040503050406030204" pitchFamily="18" charset="0"/>
                                </a:rPr>
                              </m:ctrlPr>
                            </m:eqArrPr>
                            <m:e>
                              <m:r>
                                <a:rPr lang="en-US" sz="1200">
                                  <a:solidFill>
                                    <a:schemeClr val="tx1"/>
                                  </a:solidFill>
                                  <a:latin typeface="Cambria Math" panose="02040503050406030204" pitchFamily="18" charset="0"/>
                                </a:rPr>
                                <m:t>&amp;−</m:t>
                              </m:r>
                              <m:func>
                                <m:funcPr>
                                  <m:ctrlPr>
                                    <a:rPr lang="en-US" sz="1200" i="1">
                                      <a:solidFill>
                                        <a:schemeClr val="tx1"/>
                                      </a:solidFill>
                                      <a:latin typeface="Cambria Math" panose="02040503050406030204" pitchFamily="18" charset="0"/>
                                    </a:rPr>
                                  </m:ctrlPr>
                                </m:funcPr>
                                <m:fName>
                                  <m:r>
                                    <m:rPr>
                                      <m:sty m:val="p"/>
                                    </m:rPr>
                                    <a:rPr lang="en-US" sz="1200">
                                      <a:solidFill>
                                        <a:schemeClr val="tx1"/>
                                      </a:solidFill>
                                      <a:latin typeface="Cambria Math" panose="02040503050406030204" pitchFamily="18" charset="0"/>
                                    </a:rPr>
                                    <m:t>log</m:t>
                                  </m:r>
                                </m:fName>
                                <m:e>
                                  <m:d>
                                    <m:dPr>
                                      <m:ctrlPr>
                                        <a:rPr lang="en-US" sz="1200" i="1">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h</m:t>
                                          </m:r>
                                        </m:e>
                                        <m:sub>
                                          <m:r>
                                            <a:rPr lang="en-US" sz="1200" i="1">
                                              <a:solidFill>
                                                <a:schemeClr val="tx1"/>
                                              </a:solidFill>
                                              <a:latin typeface="Cambria Math" panose="02040503050406030204" pitchFamily="18" charset="0"/>
                                            </a:rPr>
                                            <m:t>𝜃</m:t>
                                          </m:r>
                                        </m:sub>
                                      </m:sSub>
                                      <m:d>
                                        <m:dPr>
                                          <m:ctrlPr>
                                            <a:rPr lang="en-US" sz="1200" i="1">
                                              <a:solidFill>
                                                <a:schemeClr val="tx1"/>
                                              </a:solidFill>
                                              <a:latin typeface="Cambria Math" panose="02040503050406030204" pitchFamily="18" charset="0"/>
                                            </a:rPr>
                                          </m:ctrlPr>
                                        </m:dPr>
                                        <m:e>
                                          <m:r>
                                            <a:rPr lang="en-US" sz="1200" i="1">
                                              <a:solidFill>
                                                <a:schemeClr val="tx1"/>
                                              </a:solidFill>
                                              <a:latin typeface="Cambria Math" panose="02040503050406030204" pitchFamily="18" charset="0"/>
                                            </a:rPr>
                                            <m:t>𝑥</m:t>
                                          </m:r>
                                        </m:e>
                                      </m:d>
                                      <m:r>
                                        <a:rPr lang="en-US" sz="1200">
                                          <a:solidFill>
                                            <a:schemeClr val="tx1"/>
                                          </a:solidFill>
                                          <a:latin typeface="Cambria Math" panose="02040503050406030204" pitchFamily="18" charset="0"/>
                                        </a:rPr>
                                        <m:t> </m:t>
                                      </m:r>
                                    </m:e>
                                  </m:d>
                                </m:e>
                              </m:func>
                              <m:r>
                                <a:rPr lang="en-US" sz="1200">
                                  <a:solidFill>
                                    <a:schemeClr val="tx1"/>
                                  </a:solidFill>
                                  <a:latin typeface="Cambria Math" panose="02040503050406030204" pitchFamily="18" charset="0"/>
                                </a:rPr>
                                <m:t>, </m:t>
                              </m:r>
                              <m:r>
                                <a:rPr lang="en-US" sz="1200" i="1">
                                  <a:solidFill>
                                    <a:schemeClr val="tx1"/>
                                  </a:solidFill>
                                  <a:latin typeface="Cambria Math" panose="02040503050406030204" pitchFamily="18" charset="0"/>
                                </a:rPr>
                                <m:t>𝑖𝑓</m:t>
                              </m:r>
                              <m:r>
                                <a:rPr lang="en-US" sz="1200">
                                  <a:solidFill>
                                    <a:schemeClr val="tx1"/>
                                  </a:solidFill>
                                  <a:latin typeface="Cambria Math" panose="02040503050406030204" pitchFamily="18" charset="0"/>
                                </a:rPr>
                                <m:t> </m:t>
                              </m:r>
                              <m:r>
                                <a:rPr lang="en-US" sz="1200" i="1">
                                  <a:solidFill>
                                    <a:schemeClr val="tx1"/>
                                  </a:solidFill>
                                  <a:latin typeface="Cambria Math" panose="02040503050406030204" pitchFamily="18" charset="0"/>
                                </a:rPr>
                                <m:t>𝑦</m:t>
                              </m:r>
                              <m:r>
                                <a:rPr lang="en-US" sz="1200">
                                  <a:solidFill>
                                    <a:schemeClr val="tx1"/>
                                  </a:solidFill>
                                  <a:latin typeface="Cambria Math" panose="02040503050406030204" pitchFamily="18" charset="0"/>
                                </a:rPr>
                                <m:t>=1</m:t>
                              </m:r>
                            </m:e>
                            <m:e>
                              <m:r>
                                <a:rPr lang="en-US" sz="1200">
                                  <a:solidFill>
                                    <a:schemeClr val="tx1"/>
                                  </a:solidFill>
                                  <a:latin typeface="Cambria Math" panose="02040503050406030204" pitchFamily="18" charset="0"/>
                                </a:rPr>
                                <m:t>&amp;−</m:t>
                              </m:r>
                              <m:r>
                                <a:rPr lang="en-US" sz="1200" i="1">
                                  <a:solidFill>
                                    <a:schemeClr val="tx1"/>
                                  </a:solidFill>
                                  <a:latin typeface="Cambria Math" panose="02040503050406030204" pitchFamily="18" charset="0"/>
                                </a:rPr>
                                <m:t>𝑙𝑜𝑔</m:t>
                              </m:r>
                              <m:d>
                                <m:dPr>
                                  <m:ctrlPr>
                                    <a:rPr lang="en-US" sz="1200" i="1">
                                      <a:solidFill>
                                        <a:schemeClr val="tx1"/>
                                      </a:solidFill>
                                      <a:latin typeface="Cambria Math" panose="02040503050406030204" pitchFamily="18" charset="0"/>
                                    </a:rPr>
                                  </m:ctrlPr>
                                </m:dPr>
                                <m:e>
                                  <m:r>
                                    <a:rPr lang="en-US" sz="1200">
                                      <a:solidFill>
                                        <a:schemeClr val="tx1"/>
                                      </a:solidFill>
                                      <a:latin typeface="Cambria Math" panose="02040503050406030204" pitchFamily="18" charset="0"/>
                                    </a:rPr>
                                    <m:t>1−</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h</m:t>
                                      </m:r>
                                    </m:e>
                                    <m:sub>
                                      <m:r>
                                        <a:rPr lang="en-US" sz="1200" i="1">
                                          <a:solidFill>
                                            <a:schemeClr val="tx1"/>
                                          </a:solidFill>
                                          <a:latin typeface="Cambria Math" panose="02040503050406030204" pitchFamily="18" charset="0"/>
                                        </a:rPr>
                                        <m:t>𝜃</m:t>
                                      </m:r>
                                    </m:sub>
                                  </m:sSub>
                                  <m:d>
                                    <m:dPr>
                                      <m:ctrlPr>
                                        <a:rPr lang="en-US" sz="1200" i="1">
                                          <a:solidFill>
                                            <a:schemeClr val="tx1"/>
                                          </a:solidFill>
                                          <a:latin typeface="Cambria Math" panose="02040503050406030204" pitchFamily="18" charset="0"/>
                                        </a:rPr>
                                      </m:ctrlPr>
                                    </m:dPr>
                                    <m:e>
                                      <m:r>
                                        <a:rPr lang="en-US" sz="1200" i="1">
                                          <a:solidFill>
                                            <a:schemeClr val="tx1"/>
                                          </a:solidFill>
                                          <a:latin typeface="Cambria Math" panose="02040503050406030204" pitchFamily="18" charset="0"/>
                                        </a:rPr>
                                        <m:t>𝑥</m:t>
                                      </m:r>
                                    </m:e>
                                  </m:d>
                                </m:e>
                              </m:d>
                              <m:r>
                                <a:rPr lang="en-US" sz="1200">
                                  <a:solidFill>
                                    <a:schemeClr val="tx1"/>
                                  </a:solidFill>
                                  <a:latin typeface="Cambria Math" panose="02040503050406030204" pitchFamily="18" charset="0"/>
                                </a:rPr>
                                <m:t>, </m:t>
                              </m:r>
                              <m:r>
                                <a:rPr lang="en-US" sz="1200" i="1">
                                  <a:solidFill>
                                    <a:schemeClr val="tx1"/>
                                  </a:solidFill>
                                  <a:latin typeface="Cambria Math" panose="02040503050406030204" pitchFamily="18" charset="0"/>
                                </a:rPr>
                                <m:t>𝑖𝑓</m:t>
                              </m:r>
                              <m:r>
                                <a:rPr lang="en-US" sz="1200">
                                  <a:solidFill>
                                    <a:schemeClr val="tx1"/>
                                  </a:solidFill>
                                  <a:latin typeface="Cambria Math" panose="02040503050406030204" pitchFamily="18" charset="0"/>
                                </a:rPr>
                                <m:t> </m:t>
                              </m:r>
                              <m:r>
                                <a:rPr lang="en-US" sz="1200" i="1">
                                  <a:solidFill>
                                    <a:schemeClr val="tx1"/>
                                  </a:solidFill>
                                  <a:latin typeface="Cambria Math" panose="02040503050406030204" pitchFamily="18" charset="0"/>
                                </a:rPr>
                                <m:t>𝑦</m:t>
                              </m:r>
                              <m:r>
                                <a:rPr lang="en-US" sz="1200">
                                  <a:solidFill>
                                    <a:schemeClr val="tx1"/>
                                  </a:solidFill>
                                  <a:latin typeface="Cambria Math" panose="02040503050406030204" pitchFamily="18" charset="0"/>
                                </a:rPr>
                                <m:t>=0</m:t>
                              </m:r>
                            </m:e>
                          </m:eqArr>
                        </m:e>
                      </m:d>
                    </m:oMath>
                  </m:oMathPara>
                </a14:m>
                <a:endParaRPr lang="en-US" sz="1200" dirty="0">
                  <a:solidFill>
                    <a:schemeClr val="tx1"/>
                  </a:solidFill>
                </a:endParaRPr>
              </a:p>
            </p:txBody>
          </p:sp>
        </mc:Choice>
        <mc:Fallback xmlns="">
          <p:sp>
            <p:nvSpPr>
              <p:cNvPr id="17" name="Rectangle 16">
                <a:extLst>
                  <a:ext uri="{FF2B5EF4-FFF2-40B4-BE49-F238E27FC236}">
                    <a16:creationId xmlns:a16="http://schemas.microsoft.com/office/drawing/2014/main" id="{09FE0E77-6805-4882-B2A1-AF5E7EBF4AAD}"/>
                  </a:ext>
                </a:extLst>
              </p:cNvPr>
              <p:cNvSpPr>
                <a:spLocks noRot="1" noChangeAspect="1" noMove="1" noResize="1" noEditPoints="1" noAdjustHandles="1" noChangeArrowheads="1" noChangeShapeType="1" noTextEdit="1"/>
              </p:cNvSpPr>
              <p:nvPr/>
            </p:nvSpPr>
            <p:spPr>
              <a:xfrm>
                <a:off x="1833946" y="2429782"/>
                <a:ext cx="3218702" cy="572016"/>
              </a:xfrm>
              <a:prstGeom prst="rect">
                <a:avLst/>
              </a:prstGeom>
              <a:blipFill>
                <a:blip r:embed="rId4"/>
                <a:stretch>
                  <a:fillRect t="-187097" b="-27096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Rectangle 17">
                <a:extLst>
                  <a:ext uri="{FF2B5EF4-FFF2-40B4-BE49-F238E27FC236}">
                    <a16:creationId xmlns:a16="http://schemas.microsoft.com/office/drawing/2014/main" id="{A130B0E1-31BB-4525-A2DF-CA0C66B001EE}"/>
                  </a:ext>
                </a:extLst>
              </p:cNvPr>
              <p:cNvSpPr/>
              <p:nvPr/>
            </p:nvSpPr>
            <p:spPr>
              <a:xfrm>
                <a:off x="1541721" y="3145781"/>
                <a:ext cx="4572000" cy="637290"/>
              </a:xfrm>
              <a:prstGeom prst="rect">
                <a:avLst/>
              </a:prstGeom>
            </p:spPr>
            <p:txBody>
              <a:bodyPr>
                <a:spAutoFit/>
              </a:bodyPr>
              <a:lstStyle/>
              <a:p>
                <a:pPr/>
                <a14:m>
                  <m:oMathPara xmlns:m="http://schemas.openxmlformats.org/officeDocument/2006/math">
                    <m:oMathParaPr>
                      <m:jc m:val="centerGroup"/>
                    </m:oMathParaPr>
                    <m:oMath xmlns:m="http://schemas.openxmlformats.org/officeDocument/2006/math">
                      <m:d>
                        <m:dPr>
                          <m:begChr m:val=""/>
                          <m:ctrlPr>
                            <a:rPr lang="en-US" sz="1100" i="1" smtClean="0">
                              <a:solidFill>
                                <a:schemeClr val="tx1"/>
                              </a:solidFill>
                              <a:latin typeface="Cambria Math" panose="02040503050406030204" pitchFamily="18" charset="0"/>
                            </a:rPr>
                          </m:ctrlPr>
                        </m:dPr>
                        <m:e>
                          <m:r>
                            <a:rPr lang="en-US" sz="1100" i="1">
                              <a:solidFill>
                                <a:schemeClr val="tx1"/>
                              </a:solidFill>
                              <a:latin typeface="Cambria Math" panose="02040503050406030204" pitchFamily="18" charset="0"/>
                            </a:rPr>
                            <m:t>𝐶𝑜𝑠𝑡</m:t>
                          </m:r>
                          <m:d>
                            <m:dPr>
                              <m:ctrlPr>
                                <a:rPr lang="en-US" sz="1100" i="1">
                                  <a:solidFill>
                                    <a:schemeClr val="tx1"/>
                                  </a:solidFill>
                                  <a:latin typeface="Cambria Math" panose="02040503050406030204" pitchFamily="18" charset="0"/>
                                </a:rPr>
                              </m:ctrlPr>
                            </m:dPr>
                            <m:e>
                              <m:r>
                                <a:rPr lang="en-US" sz="1100" i="1">
                                  <a:solidFill>
                                    <a:schemeClr val="tx1"/>
                                  </a:solidFill>
                                  <a:latin typeface="Cambria Math" panose="02040503050406030204" pitchFamily="18" charset="0"/>
                                </a:rPr>
                                <m:t>𝜃</m:t>
                              </m:r>
                            </m:e>
                          </m:d>
                          <m:r>
                            <a:rPr lang="en-US" sz="1100">
                              <a:solidFill>
                                <a:schemeClr val="tx1"/>
                              </a:solidFill>
                              <a:latin typeface="Cambria Math" panose="02040503050406030204" pitchFamily="18" charset="0"/>
                            </a:rPr>
                            <m:t>=</m:t>
                          </m:r>
                          <m:r>
                            <a:rPr lang="en-US" sz="1100" i="1">
                              <a:solidFill>
                                <a:schemeClr val="tx1"/>
                              </a:solidFill>
                              <a:latin typeface="Cambria Math" panose="02040503050406030204" pitchFamily="18" charset="0"/>
                            </a:rPr>
                            <m:t>𝑙</m:t>
                          </m:r>
                          <m:r>
                            <a:rPr lang="en-US" sz="1100">
                              <a:solidFill>
                                <a:schemeClr val="tx1"/>
                              </a:solidFill>
                              <a:latin typeface="Cambria Math" panose="02040503050406030204" pitchFamily="18" charset="0"/>
                            </a:rPr>
                            <m:t>(</m:t>
                          </m:r>
                          <m:r>
                            <a:rPr lang="en-US" sz="1100" i="1">
                              <a:solidFill>
                                <a:schemeClr val="tx1"/>
                              </a:solidFill>
                              <a:latin typeface="Cambria Math" panose="02040503050406030204" pitchFamily="18" charset="0"/>
                            </a:rPr>
                            <m:t>𝜃</m:t>
                          </m:r>
                          <m:r>
                            <a:rPr lang="en-US" sz="1100">
                              <a:solidFill>
                                <a:schemeClr val="tx1"/>
                              </a:solidFill>
                              <a:latin typeface="Cambria Math" panose="02040503050406030204" pitchFamily="18" charset="0"/>
                            </a:rPr>
                            <m:t>)= </m:t>
                          </m:r>
                          <m:nary>
                            <m:naryPr>
                              <m:chr m:val="∑"/>
                              <m:limLoc m:val="undOvr"/>
                              <m:ctrlPr>
                                <a:rPr lang="en-US" sz="1100" i="1">
                                  <a:solidFill>
                                    <a:schemeClr val="tx1"/>
                                  </a:solidFill>
                                  <a:latin typeface="Cambria Math" panose="02040503050406030204" pitchFamily="18" charset="0"/>
                                </a:rPr>
                              </m:ctrlPr>
                            </m:naryPr>
                            <m:sub>
                              <m:r>
                                <a:rPr lang="en-US" sz="1100" i="1">
                                  <a:solidFill>
                                    <a:schemeClr val="tx1"/>
                                  </a:solidFill>
                                  <a:latin typeface="Cambria Math" panose="02040503050406030204" pitchFamily="18" charset="0"/>
                                </a:rPr>
                                <m:t>𝑖</m:t>
                              </m:r>
                              <m:r>
                                <a:rPr lang="en-US" sz="1100">
                                  <a:solidFill>
                                    <a:schemeClr val="tx1"/>
                                  </a:solidFill>
                                  <a:latin typeface="Cambria Math" panose="02040503050406030204" pitchFamily="18" charset="0"/>
                                </a:rPr>
                                <m:t>=1</m:t>
                              </m:r>
                            </m:sub>
                            <m:sup>
                              <m:r>
                                <a:rPr lang="en-US" sz="1100" i="1">
                                  <a:solidFill>
                                    <a:schemeClr val="tx1"/>
                                  </a:solidFill>
                                  <a:latin typeface="Cambria Math" panose="02040503050406030204" pitchFamily="18" charset="0"/>
                                </a:rPr>
                                <m:t>𝑚</m:t>
                              </m:r>
                            </m:sup>
                            <m:e>
                              <m:sSup>
                                <m:sSupPr>
                                  <m:ctrlPr>
                                    <a:rPr lang="en-US" sz="1100" i="1">
                                      <a:solidFill>
                                        <a:schemeClr val="tx1"/>
                                      </a:solidFill>
                                      <a:latin typeface="Cambria Math" panose="02040503050406030204" pitchFamily="18" charset="0"/>
                                    </a:rPr>
                                  </m:ctrlPr>
                                </m:sSupPr>
                                <m:e>
                                  <m:r>
                                    <a:rPr lang="en-US" sz="1100" i="1">
                                      <a:solidFill>
                                        <a:schemeClr val="tx1"/>
                                      </a:solidFill>
                                      <a:latin typeface="Cambria Math" panose="02040503050406030204" pitchFamily="18" charset="0"/>
                                    </a:rPr>
                                    <m:t>𝑦</m:t>
                                  </m:r>
                                </m:e>
                                <m:sup>
                                  <m:r>
                                    <a:rPr lang="en-US" sz="1100" i="1">
                                      <a:solidFill>
                                        <a:schemeClr val="tx1"/>
                                      </a:solidFill>
                                      <a:latin typeface="Cambria Math" panose="02040503050406030204" pitchFamily="18" charset="0"/>
                                    </a:rPr>
                                    <m:t>𝑖</m:t>
                                  </m:r>
                                </m:sup>
                              </m:sSup>
                              <m:r>
                                <m:rPr>
                                  <m:sty m:val="p"/>
                                </m:rPr>
                                <a:rPr lang="en-US" sz="1100">
                                  <a:solidFill>
                                    <a:schemeClr val="tx1"/>
                                  </a:solidFill>
                                  <a:latin typeface="Cambria Math" panose="02040503050406030204" pitchFamily="18" charset="0"/>
                                </a:rPr>
                                <m:t>lo</m:t>
                              </m:r>
                              <m:func>
                                <m:funcPr>
                                  <m:ctrlPr>
                                    <a:rPr lang="en-US" sz="1100" i="1">
                                      <a:solidFill>
                                        <a:schemeClr val="tx1"/>
                                      </a:solidFill>
                                      <a:latin typeface="Cambria Math" panose="02040503050406030204" pitchFamily="18" charset="0"/>
                                    </a:rPr>
                                  </m:ctrlPr>
                                </m:funcPr>
                                <m:fName>
                                  <m:r>
                                    <m:rPr>
                                      <m:sty m:val="p"/>
                                    </m:rPr>
                                    <a:rPr lang="en-US" sz="1100">
                                      <a:solidFill>
                                        <a:schemeClr val="tx1"/>
                                      </a:solidFill>
                                      <a:latin typeface="Cambria Math" panose="02040503050406030204" pitchFamily="18" charset="0"/>
                                    </a:rPr>
                                    <m:t>g</m:t>
                                  </m:r>
                                </m:fName>
                                <m:e>
                                  <m:r>
                                    <a:rPr lang="en-US" sz="1100">
                                      <a:solidFill>
                                        <a:schemeClr val="tx1"/>
                                      </a:solidFill>
                                      <a:latin typeface="Cambria Math" panose="02040503050406030204" pitchFamily="18" charset="0"/>
                                    </a:rPr>
                                    <m:t>(</m:t>
                                  </m:r>
                                </m:e>
                              </m:func>
                              <m:r>
                                <a:rPr lang="en-US" sz="1100" i="1">
                                  <a:solidFill>
                                    <a:schemeClr val="tx1"/>
                                  </a:solidFill>
                                  <a:latin typeface="Cambria Math" panose="02040503050406030204" pitchFamily="18" charset="0"/>
                                </a:rPr>
                                <m:t>h</m:t>
                              </m:r>
                              <m:d>
                                <m:dPr>
                                  <m:ctrlPr>
                                    <a:rPr lang="en-US" sz="1100" i="1">
                                      <a:solidFill>
                                        <a:schemeClr val="tx1"/>
                                      </a:solidFill>
                                      <a:latin typeface="Cambria Math" panose="02040503050406030204" pitchFamily="18" charset="0"/>
                                    </a:rPr>
                                  </m:ctrlPr>
                                </m:dPr>
                                <m:e>
                                  <m:sSup>
                                    <m:sSupPr>
                                      <m:ctrlPr>
                                        <a:rPr lang="en-US" sz="1100" i="1">
                                          <a:solidFill>
                                            <a:schemeClr val="tx1"/>
                                          </a:solidFill>
                                          <a:latin typeface="Cambria Math" panose="02040503050406030204" pitchFamily="18" charset="0"/>
                                        </a:rPr>
                                      </m:ctrlPr>
                                    </m:sSupPr>
                                    <m:e>
                                      <m:r>
                                        <a:rPr lang="en-US" sz="1100" i="1">
                                          <a:solidFill>
                                            <a:schemeClr val="tx1"/>
                                          </a:solidFill>
                                          <a:latin typeface="Cambria Math" panose="02040503050406030204" pitchFamily="18" charset="0"/>
                                        </a:rPr>
                                        <m:t>𝑥</m:t>
                                      </m:r>
                                    </m:e>
                                    <m:sup>
                                      <m:r>
                                        <a:rPr lang="en-US" sz="1100" i="1">
                                          <a:solidFill>
                                            <a:schemeClr val="tx1"/>
                                          </a:solidFill>
                                          <a:latin typeface="Cambria Math" panose="02040503050406030204" pitchFamily="18" charset="0"/>
                                        </a:rPr>
                                        <m:t>𝑖</m:t>
                                      </m:r>
                                    </m:sup>
                                  </m:sSup>
                                </m:e>
                              </m:d>
                              <m:r>
                                <a:rPr lang="en-US" sz="1100">
                                  <a:solidFill>
                                    <a:schemeClr val="tx1"/>
                                  </a:solidFill>
                                  <a:latin typeface="Cambria Math" panose="02040503050406030204" pitchFamily="18" charset="0"/>
                                </a:rPr>
                                <m:t>)+(1−</m:t>
                              </m:r>
                              <m:sSup>
                                <m:sSupPr>
                                  <m:ctrlPr>
                                    <a:rPr lang="en-US" sz="1100" i="1">
                                      <a:solidFill>
                                        <a:schemeClr val="tx1"/>
                                      </a:solidFill>
                                      <a:latin typeface="Cambria Math" panose="02040503050406030204" pitchFamily="18" charset="0"/>
                                    </a:rPr>
                                  </m:ctrlPr>
                                </m:sSupPr>
                                <m:e>
                                  <m:r>
                                    <a:rPr lang="en-US" sz="1100" i="1">
                                      <a:solidFill>
                                        <a:schemeClr val="tx1"/>
                                      </a:solidFill>
                                      <a:latin typeface="Cambria Math" panose="02040503050406030204" pitchFamily="18" charset="0"/>
                                    </a:rPr>
                                    <m:t>𝑦</m:t>
                                  </m:r>
                                </m:e>
                                <m:sup>
                                  <m:r>
                                    <a:rPr lang="en-US" sz="1100" i="1">
                                      <a:solidFill>
                                        <a:schemeClr val="tx1"/>
                                      </a:solidFill>
                                      <a:latin typeface="Cambria Math" panose="02040503050406030204" pitchFamily="18" charset="0"/>
                                    </a:rPr>
                                    <m:t>𝑖</m:t>
                                  </m:r>
                                </m:sup>
                              </m:sSup>
                              <m:r>
                                <a:rPr lang="en-US" sz="1100">
                                  <a:solidFill>
                                    <a:schemeClr val="tx1"/>
                                  </a:solidFill>
                                  <a:latin typeface="Cambria Math" panose="02040503050406030204" pitchFamily="18" charset="0"/>
                                </a:rPr>
                                <m:t>)</m:t>
                              </m:r>
                              <m:r>
                                <m:rPr>
                                  <m:sty m:val="p"/>
                                </m:rPr>
                                <a:rPr lang="en-US" sz="1100">
                                  <a:solidFill>
                                    <a:schemeClr val="tx1"/>
                                  </a:solidFill>
                                  <a:latin typeface="Cambria Math" panose="02040503050406030204" pitchFamily="18" charset="0"/>
                                </a:rPr>
                                <m:t>lo</m:t>
                              </m:r>
                              <m:func>
                                <m:funcPr>
                                  <m:ctrlPr>
                                    <a:rPr lang="en-US" sz="1100" i="1">
                                      <a:solidFill>
                                        <a:schemeClr val="tx1"/>
                                      </a:solidFill>
                                      <a:latin typeface="Cambria Math" panose="02040503050406030204" pitchFamily="18" charset="0"/>
                                    </a:rPr>
                                  </m:ctrlPr>
                                </m:funcPr>
                                <m:fName>
                                  <m:r>
                                    <m:rPr>
                                      <m:sty m:val="p"/>
                                    </m:rPr>
                                    <a:rPr lang="en-US" sz="1100">
                                      <a:solidFill>
                                        <a:schemeClr val="tx1"/>
                                      </a:solidFill>
                                      <a:latin typeface="Cambria Math" panose="02040503050406030204" pitchFamily="18" charset="0"/>
                                    </a:rPr>
                                    <m:t>g</m:t>
                                  </m:r>
                                </m:fName>
                                <m:e>
                                  <m:r>
                                    <a:rPr lang="en-US" sz="1100">
                                      <a:solidFill>
                                        <a:schemeClr val="tx1"/>
                                      </a:solidFill>
                                      <a:latin typeface="Cambria Math" panose="02040503050406030204" pitchFamily="18" charset="0"/>
                                    </a:rPr>
                                    <m:t>(</m:t>
                                  </m:r>
                                </m:e>
                              </m:func>
                              <m:r>
                                <a:rPr lang="en-US" sz="1100">
                                  <a:solidFill>
                                    <a:schemeClr val="tx1"/>
                                  </a:solidFill>
                                  <a:latin typeface="Cambria Math" panose="02040503050406030204" pitchFamily="18" charset="0"/>
                                </a:rPr>
                                <m:t>1−</m:t>
                              </m:r>
                            </m:e>
                          </m:nary>
                          <m:r>
                            <a:rPr lang="en-US" sz="1100" i="1">
                              <a:solidFill>
                                <a:schemeClr val="tx1"/>
                              </a:solidFill>
                              <a:latin typeface="Cambria Math" panose="02040503050406030204" pitchFamily="18" charset="0"/>
                            </a:rPr>
                            <m:t>h</m:t>
                          </m:r>
                          <m:d>
                            <m:dPr>
                              <m:ctrlPr>
                                <a:rPr lang="en-US" sz="1100" i="1">
                                  <a:solidFill>
                                    <a:schemeClr val="tx1"/>
                                  </a:solidFill>
                                  <a:latin typeface="Cambria Math" panose="02040503050406030204" pitchFamily="18" charset="0"/>
                                </a:rPr>
                              </m:ctrlPr>
                            </m:dPr>
                            <m:e>
                              <m:sSup>
                                <m:sSupPr>
                                  <m:ctrlPr>
                                    <a:rPr lang="en-US" sz="1100" i="1">
                                      <a:solidFill>
                                        <a:schemeClr val="tx1"/>
                                      </a:solidFill>
                                      <a:latin typeface="Cambria Math" panose="02040503050406030204" pitchFamily="18" charset="0"/>
                                    </a:rPr>
                                  </m:ctrlPr>
                                </m:sSupPr>
                                <m:e>
                                  <m:r>
                                    <a:rPr lang="en-US" sz="1100" i="1">
                                      <a:solidFill>
                                        <a:schemeClr val="tx1"/>
                                      </a:solidFill>
                                      <a:latin typeface="Cambria Math" panose="02040503050406030204" pitchFamily="18" charset="0"/>
                                    </a:rPr>
                                    <m:t>𝑥</m:t>
                                  </m:r>
                                </m:e>
                                <m:sup>
                                  <m:r>
                                    <a:rPr lang="en-US" sz="1100" i="1">
                                      <a:solidFill>
                                        <a:schemeClr val="tx1"/>
                                      </a:solidFill>
                                      <a:latin typeface="Cambria Math" panose="02040503050406030204" pitchFamily="18" charset="0"/>
                                    </a:rPr>
                                    <m:t>𝑖</m:t>
                                  </m:r>
                                </m:sup>
                              </m:sSup>
                            </m:e>
                          </m:d>
                        </m:e>
                      </m:d>
                    </m:oMath>
                  </m:oMathPara>
                </a14:m>
                <a:endParaRPr lang="en-US" sz="1100" dirty="0">
                  <a:solidFill>
                    <a:schemeClr val="tx1"/>
                  </a:solidFill>
                </a:endParaRPr>
              </a:p>
            </p:txBody>
          </p:sp>
        </mc:Choice>
        <mc:Fallback xmlns="">
          <p:sp>
            <p:nvSpPr>
              <p:cNvPr id="18" name="Rectangle 17">
                <a:extLst>
                  <a:ext uri="{FF2B5EF4-FFF2-40B4-BE49-F238E27FC236}">
                    <a16:creationId xmlns:a16="http://schemas.microsoft.com/office/drawing/2014/main" id="{A130B0E1-31BB-4525-A2DF-CA0C66B001EE}"/>
                  </a:ext>
                </a:extLst>
              </p:cNvPr>
              <p:cNvSpPr>
                <a:spLocks noRot="1" noChangeAspect="1" noMove="1" noResize="1" noEditPoints="1" noAdjustHandles="1" noChangeArrowheads="1" noChangeShapeType="1" noTextEdit="1"/>
              </p:cNvSpPr>
              <p:nvPr/>
            </p:nvSpPr>
            <p:spPr>
              <a:xfrm>
                <a:off x="1541721" y="3145781"/>
                <a:ext cx="4572000" cy="637290"/>
              </a:xfrm>
              <a:prstGeom prst="rect">
                <a:avLst/>
              </a:prstGeom>
              <a:blipFill>
                <a:blip r:embed="rId5"/>
                <a:stretch>
                  <a:fillRect/>
                </a:stretch>
              </a:blipFill>
            </p:spPr>
            <p:txBody>
              <a:bodyPr/>
              <a:lstStyle/>
              <a:p>
                <a:r>
                  <a:rPr lang="en-US">
                    <a:noFill/>
                  </a:rPr>
                  <a:t> </a:t>
                </a:r>
              </a:p>
            </p:txBody>
          </p:sp>
        </mc:Fallback>
      </mc:AlternateContent>
      <p:sp>
        <p:nvSpPr>
          <p:cNvPr id="19" name="TextBox 18">
            <a:extLst>
              <a:ext uri="{FF2B5EF4-FFF2-40B4-BE49-F238E27FC236}">
                <a16:creationId xmlns:a16="http://schemas.microsoft.com/office/drawing/2014/main" id="{9E7E38E8-FF57-496F-B7EE-31C4DC134BCE}"/>
              </a:ext>
            </a:extLst>
          </p:cNvPr>
          <p:cNvSpPr txBox="1"/>
          <p:nvPr/>
        </p:nvSpPr>
        <p:spPr>
          <a:xfrm>
            <a:off x="1812175" y="3842090"/>
            <a:ext cx="6511768" cy="900246"/>
          </a:xfrm>
          <a:prstGeom prst="rect">
            <a:avLst/>
          </a:prstGeom>
          <a:noFill/>
        </p:spPr>
        <p:txBody>
          <a:bodyPr wrap="square" rtlCol="0">
            <a:spAutoFit/>
          </a:bodyPr>
          <a:lstStyle/>
          <a:p>
            <a:r>
              <a:rPr lang="en-US" sz="1050" dirty="0">
                <a:solidFill>
                  <a:schemeClr val="tx1"/>
                </a:solidFill>
              </a:rPr>
              <a:t>To maximize or minimize a </a:t>
            </a:r>
            <a:r>
              <a:rPr lang="en-US" sz="1050" dirty="0" err="1">
                <a:solidFill>
                  <a:schemeClr val="tx1"/>
                </a:solidFill>
              </a:rPr>
              <a:t>fn</a:t>
            </a:r>
            <a:r>
              <a:rPr lang="en-US" sz="1050" dirty="0">
                <a:solidFill>
                  <a:schemeClr val="tx1"/>
                </a:solidFill>
              </a:rPr>
              <a:t>, we differentiate the function and </a:t>
            </a:r>
            <a:r>
              <a:rPr lang="en-US" sz="1050" dirty="0" err="1">
                <a:solidFill>
                  <a:schemeClr val="tx1"/>
                </a:solidFill>
              </a:rPr>
              <a:t>and</a:t>
            </a:r>
            <a:r>
              <a:rPr lang="en-US" sz="1050" dirty="0">
                <a:solidFill>
                  <a:schemeClr val="tx1"/>
                </a:solidFill>
              </a:rPr>
              <a:t> find the point where the Gradient is 0</a:t>
            </a:r>
          </a:p>
          <a:p>
            <a:endParaRPr lang="en-US" sz="1050" dirty="0">
              <a:solidFill>
                <a:schemeClr val="tx1"/>
              </a:solidFill>
            </a:endParaRPr>
          </a:p>
          <a:p>
            <a:r>
              <a:rPr lang="en-US" sz="1050" dirty="0">
                <a:solidFill>
                  <a:schemeClr val="tx1"/>
                </a:solidFill>
              </a:rPr>
              <a:t>Since, this is a non linear function, we use the gradient descent i.e. calculate the gradient of the </a:t>
            </a:r>
            <a:r>
              <a:rPr lang="en-US" sz="1050" dirty="0" err="1">
                <a:solidFill>
                  <a:schemeClr val="tx1"/>
                </a:solidFill>
              </a:rPr>
              <a:t>fn</a:t>
            </a:r>
            <a:r>
              <a:rPr lang="en-US" sz="1050" dirty="0">
                <a:solidFill>
                  <a:schemeClr val="tx1"/>
                </a:solidFill>
              </a:rPr>
              <a:t> at each point we want to optimize and move In the direction of negative descent </a:t>
            </a:r>
          </a:p>
          <a:p>
            <a:r>
              <a:rPr lang="en-US" sz="1050" dirty="0">
                <a:solidFill>
                  <a:schemeClr val="tx1"/>
                </a:solidFill>
              </a:rPr>
              <a:t>i.e. update the values of parameters</a:t>
            </a:r>
          </a:p>
        </p:txBody>
      </p:sp>
    </p:spTree>
    <p:extLst>
      <p:ext uri="{BB962C8B-B14F-4D97-AF65-F5344CB8AC3E}">
        <p14:creationId xmlns:p14="http://schemas.microsoft.com/office/powerpoint/2010/main" val="1518385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6556"/>
            <a:ext cx="9144000" cy="5143500"/>
          </a:xfrm>
          <a:prstGeom prst="rect">
            <a:avLst/>
          </a:prstGeom>
        </p:spPr>
        <p:txBody>
          <a:bodyPr wrap="square" lIns="91425" tIns="91425" rIns="91425" bIns="91425" anchor="ctr" anchorCtr="0">
            <a:noAutofit/>
          </a:bodyPr>
          <a:lstStyle/>
          <a:p>
            <a:pPr lvl="0" rtl="0">
              <a:spcBef>
                <a:spcPts val="0"/>
              </a:spcBef>
              <a:buNone/>
            </a:pPr>
            <a:r>
              <a:rPr lang="en-US" sz="3600" b="1" dirty="0">
                <a:solidFill>
                  <a:schemeClr val="lt1"/>
                </a:solidFill>
              </a:rPr>
              <a:t>Demo</a:t>
            </a:r>
            <a:br>
              <a:rPr lang="en-US" sz="3600" b="1" dirty="0">
                <a:solidFill>
                  <a:schemeClr val="lt1"/>
                </a:solidFill>
              </a:rPr>
            </a:br>
            <a:r>
              <a:rPr lang="en-US" sz="2800" dirty="0">
                <a:solidFill>
                  <a:schemeClr val="lt1"/>
                </a:solidFill>
              </a:rPr>
              <a:t>Logistic Regression</a:t>
            </a:r>
            <a:br>
              <a:rPr lang="en-US" sz="2800" dirty="0">
                <a:solidFill>
                  <a:schemeClr val="lt1"/>
                </a:solidFill>
              </a:rPr>
            </a:br>
            <a:r>
              <a:rPr lang="en-US" sz="1600" dirty="0">
                <a:solidFill>
                  <a:schemeClr val="lt1"/>
                </a:solidFill>
              </a:rPr>
              <a:t>Data – HR Analytic (Kaggle)</a:t>
            </a:r>
            <a:endParaRPr lang="en" sz="4000" b="1" dirty="0">
              <a:solidFill>
                <a:schemeClr val="lt1"/>
              </a:solidFill>
            </a:endParaRPr>
          </a:p>
        </p:txBody>
      </p:sp>
    </p:spTree>
    <p:extLst>
      <p:ext uri="{BB962C8B-B14F-4D97-AF65-F5344CB8AC3E}">
        <p14:creationId xmlns:p14="http://schemas.microsoft.com/office/powerpoint/2010/main" val="1354823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82459" y="83237"/>
            <a:ext cx="4409281" cy="1076100"/>
          </a:xfrm>
          <a:prstGeom prst="rect">
            <a:avLst/>
          </a:prstGeom>
        </p:spPr>
        <p:txBody>
          <a:bodyPr wrap="square" lIns="91425" tIns="91425" rIns="91425" bIns="91425" anchor="b" anchorCtr="0">
            <a:noAutofit/>
          </a:bodyPr>
          <a:lstStyle/>
          <a:p>
            <a:pPr lvl="0" algn="l" rtl="0">
              <a:spcBef>
                <a:spcPts val="0"/>
              </a:spcBef>
              <a:buNone/>
            </a:pPr>
            <a:r>
              <a:rPr lang="en-US" sz="3200" dirty="0"/>
              <a:t>Supervised ML - Decision Trees</a:t>
            </a:r>
            <a:endParaRPr lang="en" sz="1600" dirty="0"/>
          </a:p>
        </p:txBody>
      </p:sp>
      <p:cxnSp>
        <p:nvCxnSpPr>
          <p:cNvPr id="256" name="Shape 25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57" name="Shape 25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pic>
        <p:nvPicPr>
          <p:cNvPr id="13" name="Picture 6" descr="http://www.saedsayad.com/images/Decision_Tree_1.png">
            <a:extLst>
              <a:ext uri="{FF2B5EF4-FFF2-40B4-BE49-F238E27FC236}">
                <a16:creationId xmlns:a16="http://schemas.microsoft.com/office/drawing/2014/main" id="{EE4A5E48-A563-4B1F-9927-F47654963AB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862" r="1408"/>
          <a:stretch/>
        </p:blipFill>
        <p:spPr bwMode="auto">
          <a:xfrm>
            <a:off x="4984412" y="747487"/>
            <a:ext cx="3649421" cy="3361688"/>
          </a:xfrm>
          <a:prstGeom prst="rect">
            <a:avLst/>
          </a:prstGeom>
          <a:noFill/>
          <a:extLst>
            <a:ext uri="{909E8E84-426E-40DD-AFC4-6F175D3DCCD1}">
              <a14:hiddenFill xmlns:a14="http://schemas.microsoft.com/office/drawing/2010/main">
                <a:solidFill>
                  <a:srgbClr val="FFFFFF"/>
                </a:solidFill>
              </a14:hiddenFill>
            </a:ext>
          </a:extLst>
        </p:spPr>
      </p:pic>
      <p:sp>
        <p:nvSpPr>
          <p:cNvPr id="14" name="Rounded Rectangle 6">
            <a:extLst>
              <a:ext uri="{FF2B5EF4-FFF2-40B4-BE49-F238E27FC236}">
                <a16:creationId xmlns:a16="http://schemas.microsoft.com/office/drawing/2014/main" id="{75E351ED-5F19-44D9-8B14-1400C7CB66E0}"/>
              </a:ext>
            </a:extLst>
          </p:cNvPr>
          <p:cNvSpPr/>
          <p:nvPr/>
        </p:nvSpPr>
        <p:spPr>
          <a:xfrm>
            <a:off x="382459" y="1652695"/>
            <a:ext cx="4095198" cy="1119534"/>
          </a:xfrm>
          <a:prstGeom prst="roundRect">
            <a:avLst/>
          </a:prstGeom>
          <a:ln w="9525"/>
        </p:spPr>
        <p:style>
          <a:lnRef idx="2">
            <a:schemeClr val="accent6"/>
          </a:lnRef>
          <a:fillRef idx="1">
            <a:schemeClr val="lt1"/>
          </a:fillRef>
          <a:effectRef idx="0">
            <a:schemeClr val="accent6"/>
          </a:effectRef>
          <a:fontRef idx="minor">
            <a:schemeClr val="dk1"/>
          </a:fontRef>
        </p:style>
        <p:txBody>
          <a:bodyPr rtlCol="0" anchor="ctr"/>
          <a:lstStyle/>
          <a:p>
            <a:endParaRPr lang="en-US" sz="1200" dirty="0"/>
          </a:p>
          <a:p>
            <a:r>
              <a:rPr lang="en-US" sz="1200" dirty="0"/>
              <a:t>Decision Trees are a class of Supervised Learning Algorithms which can be used for predicting categorical or continuous variables</a:t>
            </a:r>
          </a:p>
          <a:p>
            <a:pPr algn="ctr"/>
            <a:endParaRPr lang="en-IN" sz="1200" dirty="0"/>
          </a:p>
        </p:txBody>
      </p:sp>
      <p:sp>
        <p:nvSpPr>
          <p:cNvPr id="16" name="Rounded Rectangle 5">
            <a:extLst>
              <a:ext uri="{FF2B5EF4-FFF2-40B4-BE49-F238E27FC236}">
                <a16:creationId xmlns:a16="http://schemas.microsoft.com/office/drawing/2014/main" id="{1DFCDCA2-7F9E-452D-B297-E09D40165BD1}"/>
              </a:ext>
            </a:extLst>
          </p:cNvPr>
          <p:cNvSpPr/>
          <p:nvPr/>
        </p:nvSpPr>
        <p:spPr>
          <a:xfrm>
            <a:off x="575131" y="1490792"/>
            <a:ext cx="992411" cy="280195"/>
          </a:xfrm>
          <a:prstGeom prst="roundRect">
            <a:avLst/>
          </a:prstGeom>
          <a:ln w="12700"/>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200" b="1" dirty="0"/>
              <a:t>Definition</a:t>
            </a:r>
            <a:endParaRPr lang="en-IN" sz="1200" b="1" dirty="0"/>
          </a:p>
        </p:txBody>
      </p:sp>
      <p:sp>
        <p:nvSpPr>
          <p:cNvPr id="17" name="Rounded Rectangle 10">
            <a:extLst>
              <a:ext uri="{FF2B5EF4-FFF2-40B4-BE49-F238E27FC236}">
                <a16:creationId xmlns:a16="http://schemas.microsoft.com/office/drawing/2014/main" id="{929DB407-F586-4A7E-9C6A-72E3A7707D0E}"/>
              </a:ext>
            </a:extLst>
          </p:cNvPr>
          <p:cNvSpPr/>
          <p:nvPr/>
        </p:nvSpPr>
        <p:spPr>
          <a:xfrm>
            <a:off x="382459" y="3265587"/>
            <a:ext cx="4095198" cy="1632984"/>
          </a:xfrm>
          <a:prstGeom prst="roundRect">
            <a:avLst/>
          </a:prstGeom>
          <a:ln w="9525"/>
        </p:spPr>
        <p:style>
          <a:lnRef idx="2">
            <a:schemeClr val="accent6"/>
          </a:lnRef>
          <a:fillRef idx="1">
            <a:schemeClr val="lt1"/>
          </a:fillRef>
          <a:effectRef idx="0">
            <a:schemeClr val="accent6"/>
          </a:effectRef>
          <a:fontRef idx="minor">
            <a:schemeClr val="dk1"/>
          </a:fontRef>
        </p:style>
        <p:txBody>
          <a:bodyPr rtlCol="0" anchor="ctr"/>
          <a:lstStyle/>
          <a:p>
            <a:pPr marL="285750" indent="-285750">
              <a:buFont typeface="Arial" panose="020B0604020202020204" pitchFamily="34" charset="0"/>
              <a:buChar char="•"/>
            </a:pPr>
            <a:r>
              <a:rPr lang="en-IN" sz="1200" dirty="0"/>
              <a:t>It works by breaking data from the root node into smaller and smaller subsets while incrementally building associated  decision tree.</a:t>
            </a:r>
          </a:p>
          <a:p>
            <a:pPr marL="285750" indent="-285750">
              <a:buFont typeface="Arial" panose="020B0604020202020204" pitchFamily="34" charset="0"/>
              <a:buChar char="•"/>
            </a:pPr>
            <a:r>
              <a:rPr lang="en-IN" sz="1200" dirty="0"/>
              <a:t>The final result is a tree with a root node, decision nodes and leaf nodes.</a:t>
            </a:r>
          </a:p>
          <a:p>
            <a:pPr marL="285750" indent="-285750">
              <a:buFont typeface="Arial" panose="020B0604020202020204" pitchFamily="34" charset="0"/>
              <a:buChar char="•"/>
            </a:pPr>
            <a:r>
              <a:rPr lang="en-US" sz="1200" dirty="0"/>
              <a:t>Decision nodes create a rule and leaf nodes deliver a result</a:t>
            </a:r>
            <a:endParaRPr lang="en-IN" sz="1200" dirty="0"/>
          </a:p>
        </p:txBody>
      </p:sp>
      <p:sp>
        <p:nvSpPr>
          <p:cNvPr id="18" name="Rounded Rectangle 11">
            <a:extLst>
              <a:ext uri="{FF2B5EF4-FFF2-40B4-BE49-F238E27FC236}">
                <a16:creationId xmlns:a16="http://schemas.microsoft.com/office/drawing/2014/main" id="{19430E20-27E0-48C4-99D7-E411B2D205FC}"/>
              </a:ext>
            </a:extLst>
          </p:cNvPr>
          <p:cNvSpPr/>
          <p:nvPr/>
        </p:nvSpPr>
        <p:spPr>
          <a:xfrm>
            <a:off x="575132" y="3103685"/>
            <a:ext cx="1790697" cy="280195"/>
          </a:xfrm>
          <a:prstGeom prst="roundRect">
            <a:avLst/>
          </a:prstGeom>
          <a:ln w="12700"/>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200" b="1" dirty="0"/>
              <a:t>How does it work?</a:t>
            </a:r>
            <a:endParaRPr lang="en-IN" sz="1200" b="1" dirty="0"/>
          </a:p>
        </p:txBody>
      </p:sp>
    </p:spTree>
    <p:extLst>
      <p:ext uri="{BB962C8B-B14F-4D97-AF65-F5344CB8AC3E}">
        <p14:creationId xmlns:p14="http://schemas.microsoft.com/office/powerpoint/2010/main" val="39998817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Decision Trees</a:t>
            </a:r>
            <a:endParaRPr lang="en-IN" dirty="0"/>
          </a:p>
        </p:txBody>
      </p:sp>
      <p:sp>
        <p:nvSpPr>
          <p:cNvPr id="6" name="Rounded Rectangle 5"/>
          <p:cNvSpPr/>
          <p:nvPr/>
        </p:nvSpPr>
        <p:spPr>
          <a:xfrm>
            <a:off x="3717309" y="1382643"/>
            <a:ext cx="1709382" cy="307075"/>
          </a:xfrm>
          <a:prstGeom prst="roundRect">
            <a:avLst>
              <a:gd name="adj" fmla="val 23334"/>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050" b="1" dirty="0">
                <a:solidFill>
                  <a:schemeClr val="bg1"/>
                </a:solidFill>
              </a:rPr>
              <a:t>Decision Trees</a:t>
            </a:r>
            <a:endParaRPr lang="en-IN" sz="1050" b="1" dirty="0">
              <a:solidFill>
                <a:schemeClr val="bg1"/>
              </a:solidFill>
            </a:endParaRPr>
          </a:p>
        </p:txBody>
      </p:sp>
      <p:grpSp>
        <p:nvGrpSpPr>
          <p:cNvPr id="15" name="Group 14"/>
          <p:cNvGrpSpPr/>
          <p:nvPr/>
        </p:nvGrpSpPr>
        <p:grpSpPr>
          <a:xfrm>
            <a:off x="2552985" y="2745287"/>
            <a:ext cx="4038031" cy="307075"/>
            <a:chOff x="2991135" y="2402101"/>
            <a:chExt cx="5384041" cy="409433"/>
          </a:xfrm>
        </p:grpSpPr>
        <p:sp>
          <p:nvSpPr>
            <p:cNvPr id="7" name="Rounded Rectangle 6"/>
            <p:cNvSpPr/>
            <p:nvPr/>
          </p:nvSpPr>
          <p:spPr>
            <a:xfrm>
              <a:off x="2991135" y="2402101"/>
              <a:ext cx="2279176" cy="409433"/>
            </a:xfrm>
            <a:prstGeom prst="roundRect">
              <a:avLst>
                <a:gd name="adj" fmla="val 23334"/>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050" b="1" dirty="0">
                  <a:solidFill>
                    <a:schemeClr val="bg1"/>
                  </a:solidFill>
                </a:rPr>
                <a:t>Classification</a:t>
              </a:r>
              <a:endParaRPr lang="en-IN" sz="1050" b="1" dirty="0">
                <a:solidFill>
                  <a:schemeClr val="bg1"/>
                </a:solidFill>
              </a:endParaRPr>
            </a:p>
          </p:txBody>
        </p:sp>
        <p:sp>
          <p:nvSpPr>
            <p:cNvPr id="8" name="Rounded Rectangle 7"/>
            <p:cNvSpPr/>
            <p:nvPr/>
          </p:nvSpPr>
          <p:spPr>
            <a:xfrm>
              <a:off x="6096000" y="2402101"/>
              <a:ext cx="2279176" cy="409433"/>
            </a:xfrm>
            <a:prstGeom prst="roundRect">
              <a:avLst>
                <a:gd name="adj" fmla="val 23334"/>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050" b="1" dirty="0">
                  <a:solidFill>
                    <a:schemeClr val="bg1"/>
                  </a:solidFill>
                </a:rPr>
                <a:t>Regression</a:t>
              </a:r>
              <a:endParaRPr lang="en-IN" sz="1050" b="1" dirty="0">
                <a:solidFill>
                  <a:schemeClr val="bg1"/>
                </a:solidFill>
              </a:endParaRPr>
            </a:p>
          </p:txBody>
        </p:sp>
      </p:grpSp>
      <p:grpSp>
        <p:nvGrpSpPr>
          <p:cNvPr id="14" name="Group 13"/>
          <p:cNvGrpSpPr/>
          <p:nvPr/>
        </p:nvGrpSpPr>
        <p:grpSpPr>
          <a:xfrm>
            <a:off x="1856786" y="4107930"/>
            <a:ext cx="5418729" cy="307075"/>
            <a:chOff x="1260142" y="4014811"/>
            <a:chExt cx="7224972" cy="409433"/>
          </a:xfrm>
        </p:grpSpPr>
        <p:sp>
          <p:nvSpPr>
            <p:cNvPr id="9" name="Rounded Rectangle 8"/>
            <p:cNvSpPr/>
            <p:nvPr/>
          </p:nvSpPr>
          <p:spPr>
            <a:xfrm>
              <a:off x="1260142" y="4014811"/>
              <a:ext cx="2279176" cy="409433"/>
            </a:xfrm>
            <a:prstGeom prst="roundRect">
              <a:avLst>
                <a:gd name="adj" fmla="val 2333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050" b="1" dirty="0">
                  <a:solidFill>
                    <a:schemeClr val="bg1"/>
                  </a:solidFill>
                </a:rPr>
                <a:t>ID3</a:t>
              </a:r>
              <a:endParaRPr lang="en-IN" sz="1050" b="1" dirty="0">
                <a:solidFill>
                  <a:schemeClr val="bg1"/>
                </a:solidFill>
              </a:endParaRPr>
            </a:p>
          </p:txBody>
        </p:sp>
        <p:sp>
          <p:nvSpPr>
            <p:cNvPr id="10" name="Rounded Rectangle 9"/>
            <p:cNvSpPr/>
            <p:nvPr/>
          </p:nvSpPr>
          <p:spPr>
            <a:xfrm>
              <a:off x="3733040" y="4014811"/>
              <a:ext cx="2279176" cy="409433"/>
            </a:xfrm>
            <a:prstGeom prst="roundRect">
              <a:avLst>
                <a:gd name="adj" fmla="val 2333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050" b="1" dirty="0">
                  <a:solidFill>
                    <a:schemeClr val="bg1"/>
                  </a:solidFill>
                </a:rPr>
                <a:t>CART</a:t>
              </a:r>
              <a:endParaRPr lang="en-IN" sz="1050" b="1" dirty="0">
                <a:solidFill>
                  <a:schemeClr val="bg1"/>
                </a:solidFill>
              </a:endParaRPr>
            </a:p>
          </p:txBody>
        </p:sp>
        <p:sp>
          <p:nvSpPr>
            <p:cNvPr id="11" name="Rounded Rectangle 10"/>
            <p:cNvSpPr/>
            <p:nvPr/>
          </p:nvSpPr>
          <p:spPr>
            <a:xfrm>
              <a:off x="6205938" y="4014811"/>
              <a:ext cx="2279176" cy="409433"/>
            </a:xfrm>
            <a:prstGeom prst="roundRect">
              <a:avLst>
                <a:gd name="adj" fmla="val 2333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050" b="1" dirty="0">
                  <a:solidFill>
                    <a:schemeClr val="bg1"/>
                  </a:solidFill>
                </a:rPr>
                <a:t>C4.5</a:t>
              </a:r>
              <a:endParaRPr lang="en-IN" sz="1050" b="1" dirty="0">
                <a:solidFill>
                  <a:schemeClr val="bg1"/>
                </a:solidFill>
              </a:endParaRPr>
            </a:p>
          </p:txBody>
        </p:sp>
      </p:grpSp>
      <p:cxnSp>
        <p:nvCxnSpPr>
          <p:cNvPr id="21" name="Elbow Connector 20"/>
          <p:cNvCxnSpPr>
            <a:stCxn id="6" idx="2"/>
            <a:endCxn id="7" idx="0"/>
          </p:cNvCxnSpPr>
          <p:nvPr/>
        </p:nvCxnSpPr>
        <p:spPr>
          <a:xfrm rot="5400000">
            <a:off x="3462054" y="1635340"/>
            <a:ext cx="1055569" cy="1164324"/>
          </a:xfrm>
          <a:prstGeom prst="bentConnector3">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3" name="Elbow Connector 22"/>
          <p:cNvCxnSpPr>
            <a:stCxn id="6" idx="2"/>
            <a:endCxn id="8" idx="0"/>
          </p:cNvCxnSpPr>
          <p:nvPr/>
        </p:nvCxnSpPr>
        <p:spPr>
          <a:xfrm rot="16200000" flipH="1">
            <a:off x="4626378" y="1635339"/>
            <a:ext cx="1055569" cy="1164325"/>
          </a:xfrm>
          <a:prstGeom prst="bentConnector3">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7" name="Elbow Connector 26"/>
          <p:cNvCxnSpPr>
            <a:stCxn id="7" idx="2"/>
            <a:endCxn id="8" idx="2"/>
          </p:cNvCxnSpPr>
          <p:nvPr/>
        </p:nvCxnSpPr>
        <p:spPr>
          <a:xfrm rot="16200000" flipH="1">
            <a:off x="4572000" y="1888037"/>
            <a:ext cx="9525" cy="2328649"/>
          </a:xfrm>
          <a:prstGeom prst="bentConnector3">
            <a:avLst>
              <a:gd name="adj1" fmla="val 2686150"/>
            </a:avLst>
          </a:prstGeom>
        </p:spPr>
        <p:style>
          <a:lnRef idx="1">
            <a:schemeClr val="accent3"/>
          </a:lnRef>
          <a:fillRef idx="0">
            <a:schemeClr val="accent3"/>
          </a:fillRef>
          <a:effectRef idx="0">
            <a:schemeClr val="accent3"/>
          </a:effectRef>
          <a:fontRef idx="minor">
            <a:schemeClr val="tx1"/>
          </a:fontRef>
        </p:style>
      </p:cxnSp>
      <p:cxnSp>
        <p:nvCxnSpPr>
          <p:cNvPr id="42" name="Straight Connector 41"/>
          <p:cNvCxnSpPr>
            <a:cxnSpLocks/>
          </p:cNvCxnSpPr>
          <p:nvPr/>
        </p:nvCxnSpPr>
        <p:spPr>
          <a:xfrm>
            <a:off x="2514655" y="3692769"/>
            <a:ext cx="3958924" cy="0"/>
          </a:xfrm>
          <a:prstGeom prst="line">
            <a:avLst/>
          </a:prstGeom>
        </p:spPr>
        <p:style>
          <a:lnRef idx="1">
            <a:schemeClr val="accent3"/>
          </a:lnRef>
          <a:fillRef idx="0">
            <a:schemeClr val="accent3"/>
          </a:fillRef>
          <a:effectRef idx="0">
            <a:schemeClr val="accent3"/>
          </a:effectRef>
          <a:fontRef idx="minor">
            <a:schemeClr val="tx1"/>
          </a:fontRef>
        </p:style>
      </p:cxnSp>
      <p:cxnSp>
        <p:nvCxnSpPr>
          <p:cNvPr id="46" name="Straight Arrow Connector 45"/>
          <p:cNvCxnSpPr/>
          <p:nvPr/>
        </p:nvCxnSpPr>
        <p:spPr>
          <a:xfrm>
            <a:off x="4602442" y="3291840"/>
            <a:ext cx="0" cy="42203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8" name="Straight Arrow Connector 47"/>
          <p:cNvCxnSpPr/>
          <p:nvPr/>
        </p:nvCxnSpPr>
        <p:spPr>
          <a:xfrm>
            <a:off x="6473579" y="3692769"/>
            <a:ext cx="0" cy="42203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9" name="Straight Arrow Connector 48"/>
          <p:cNvCxnSpPr/>
          <p:nvPr/>
        </p:nvCxnSpPr>
        <p:spPr>
          <a:xfrm>
            <a:off x="4607269" y="3692769"/>
            <a:ext cx="0" cy="42203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50" name="Straight Arrow Connector 49"/>
          <p:cNvCxnSpPr/>
          <p:nvPr/>
        </p:nvCxnSpPr>
        <p:spPr>
          <a:xfrm>
            <a:off x="2514654" y="3692769"/>
            <a:ext cx="0" cy="42203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51" name="TextBox 50"/>
          <p:cNvSpPr txBox="1"/>
          <p:nvPr/>
        </p:nvSpPr>
        <p:spPr>
          <a:xfrm>
            <a:off x="7079566" y="4524356"/>
            <a:ext cx="1321196" cy="253916"/>
          </a:xfrm>
          <a:prstGeom prst="rect">
            <a:avLst/>
          </a:prstGeom>
          <a:noFill/>
        </p:spPr>
        <p:txBody>
          <a:bodyPr wrap="none" rtlCol="0">
            <a:spAutoFit/>
          </a:bodyPr>
          <a:lstStyle/>
          <a:p>
            <a:r>
              <a:rPr lang="en-US" sz="1050" b="1" dirty="0">
                <a:solidFill>
                  <a:schemeClr val="tx1"/>
                </a:solidFill>
              </a:rPr>
              <a:t>And a few more…</a:t>
            </a:r>
            <a:endParaRPr lang="en-IN" sz="1050" b="1" dirty="0">
              <a:solidFill>
                <a:schemeClr val="tx1"/>
              </a:solidFill>
            </a:endParaRPr>
          </a:p>
        </p:txBody>
      </p:sp>
    </p:spTree>
    <p:extLst>
      <p:ext uri="{BB962C8B-B14F-4D97-AF65-F5344CB8AC3E}">
        <p14:creationId xmlns:p14="http://schemas.microsoft.com/office/powerpoint/2010/main" val="70022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9614" y="291001"/>
            <a:ext cx="7886700" cy="994172"/>
          </a:xfrm>
        </p:spPr>
        <p:txBody>
          <a:bodyPr/>
          <a:lstStyle/>
          <a:p>
            <a:r>
              <a:rPr lang="en-US" dirty="0">
                <a:solidFill>
                  <a:schemeClr val="tx1"/>
                </a:solidFill>
              </a:rPr>
              <a:t>Building Decision Trees</a:t>
            </a:r>
            <a:endParaRPr lang="en-IN" dirty="0">
              <a:solidFill>
                <a:schemeClr val="tx1"/>
              </a:solidFill>
            </a:endParaRPr>
          </a:p>
        </p:txBody>
      </p:sp>
      <p:sp>
        <p:nvSpPr>
          <p:cNvPr id="4" name="TextBox 3"/>
          <p:cNvSpPr txBox="1"/>
          <p:nvPr/>
        </p:nvSpPr>
        <p:spPr>
          <a:xfrm>
            <a:off x="317307" y="1882760"/>
            <a:ext cx="1399742" cy="253916"/>
          </a:xfrm>
          <a:prstGeom prst="rect">
            <a:avLst/>
          </a:prstGeom>
          <a:noFill/>
        </p:spPr>
        <p:txBody>
          <a:bodyPr wrap="none" rtlCol="0">
            <a:spAutoFit/>
          </a:bodyPr>
          <a:lstStyle/>
          <a:p>
            <a:r>
              <a:rPr lang="en-US" sz="1050" dirty="0">
                <a:solidFill>
                  <a:schemeClr val="tx1"/>
                </a:solidFill>
              </a:rPr>
              <a:t>1) Select Root Node</a:t>
            </a:r>
            <a:endParaRPr lang="en-IN" sz="1050" dirty="0">
              <a:solidFill>
                <a:schemeClr val="tx1"/>
              </a:solidFill>
            </a:endParaRPr>
          </a:p>
        </p:txBody>
      </p:sp>
      <p:sp>
        <p:nvSpPr>
          <p:cNvPr id="5" name="TextBox 4"/>
          <p:cNvSpPr txBox="1"/>
          <p:nvPr/>
        </p:nvSpPr>
        <p:spPr>
          <a:xfrm>
            <a:off x="763118" y="2285369"/>
            <a:ext cx="2517036" cy="253916"/>
          </a:xfrm>
          <a:prstGeom prst="rect">
            <a:avLst/>
          </a:prstGeom>
          <a:noFill/>
        </p:spPr>
        <p:txBody>
          <a:bodyPr wrap="none" rtlCol="0">
            <a:spAutoFit/>
          </a:bodyPr>
          <a:lstStyle/>
          <a:p>
            <a:r>
              <a:rPr lang="en-US" sz="1050" dirty="0">
                <a:solidFill>
                  <a:schemeClr val="tx1"/>
                </a:solidFill>
              </a:rPr>
              <a:t>2) Partition Data into respective groups</a:t>
            </a:r>
            <a:endParaRPr lang="en-IN" sz="1050" dirty="0">
              <a:solidFill>
                <a:schemeClr val="tx1"/>
              </a:solidFill>
            </a:endParaRPr>
          </a:p>
        </p:txBody>
      </p:sp>
      <p:sp>
        <p:nvSpPr>
          <p:cNvPr id="6" name="TextBox 5"/>
          <p:cNvSpPr txBox="1"/>
          <p:nvPr/>
        </p:nvSpPr>
        <p:spPr>
          <a:xfrm>
            <a:off x="1238944" y="2687978"/>
            <a:ext cx="1754006" cy="253916"/>
          </a:xfrm>
          <a:prstGeom prst="rect">
            <a:avLst/>
          </a:prstGeom>
          <a:noFill/>
        </p:spPr>
        <p:txBody>
          <a:bodyPr wrap="none" rtlCol="0">
            <a:spAutoFit/>
          </a:bodyPr>
          <a:lstStyle/>
          <a:p>
            <a:r>
              <a:rPr lang="en-US" sz="1050" dirty="0">
                <a:solidFill>
                  <a:schemeClr val="tx1"/>
                </a:solidFill>
              </a:rPr>
              <a:t>3</a:t>
            </a:r>
            <a:r>
              <a:rPr lang="en-US" sz="1050">
                <a:solidFill>
                  <a:schemeClr val="tx1"/>
                </a:solidFill>
              </a:rPr>
              <a:t>) Create </a:t>
            </a:r>
            <a:r>
              <a:rPr lang="en-US" sz="1050" dirty="0">
                <a:solidFill>
                  <a:schemeClr val="tx1"/>
                </a:solidFill>
              </a:rPr>
              <a:t>a Decision node</a:t>
            </a:r>
            <a:endParaRPr lang="en-IN" sz="1050" dirty="0">
              <a:solidFill>
                <a:schemeClr val="tx1"/>
              </a:solidFill>
            </a:endParaRPr>
          </a:p>
        </p:txBody>
      </p:sp>
      <p:sp>
        <p:nvSpPr>
          <p:cNvPr id="7" name="TextBox 6"/>
          <p:cNvSpPr txBox="1"/>
          <p:nvPr/>
        </p:nvSpPr>
        <p:spPr>
          <a:xfrm>
            <a:off x="249615" y="3493196"/>
            <a:ext cx="3700052" cy="253916"/>
          </a:xfrm>
          <a:prstGeom prst="rect">
            <a:avLst/>
          </a:prstGeom>
          <a:noFill/>
        </p:spPr>
        <p:txBody>
          <a:bodyPr wrap="none" rtlCol="0">
            <a:spAutoFit/>
          </a:bodyPr>
          <a:lstStyle/>
          <a:p>
            <a:r>
              <a:rPr lang="en-US" sz="1050" dirty="0">
                <a:solidFill>
                  <a:schemeClr val="tx1"/>
                </a:solidFill>
              </a:rPr>
              <a:t>Repeat until the node size &gt; threshold or Features = empty</a:t>
            </a:r>
            <a:endParaRPr lang="en-IN" sz="1050" dirty="0">
              <a:solidFill>
                <a:schemeClr val="tx1"/>
              </a:solidFill>
            </a:endParaRPr>
          </a:p>
        </p:txBody>
      </p:sp>
      <p:sp>
        <p:nvSpPr>
          <p:cNvPr id="8" name="TextBox 7"/>
          <p:cNvSpPr txBox="1"/>
          <p:nvPr/>
        </p:nvSpPr>
        <p:spPr>
          <a:xfrm>
            <a:off x="1512038" y="3090587"/>
            <a:ext cx="2517036" cy="253916"/>
          </a:xfrm>
          <a:prstGeom prst="rect">
            <a:avLst/>
          </a:prstGeom>
          <a:noFill/>
        </p:spPr>
        <p:txBody>
          <a:bodyPr wrap="none" rtlCol="0">
            <a:spAutoFit/>
          </a:bodyPr>
          <a:lstStyle/>
          <a:p>
            <a:r>
              <a:rPr lang="en-US" sz="1050" dirty="0">
                <a:solidFill>
                  <a:schemeClr val="tx1"/>
                </a:solidFill>
              </a:rPr>
              <a:t>4) Partition Data into respective groups</a:t>
            </a:r>
            <a:endParaRPr lang="en-IN" sz="1050" dirty="0">
              <a:solidFill>
                <a:schemeClr val="tx1"/>
              </a:solidFill>
            </a:endParaRPr>
          </a:p>
        </p:txBody>
      </p:sp>
      <p:sp>
        <p:nvSpPr>
          <p:cNvPr id="9" name="TextBox 8"/>
          <p:cNvSpPr txBox="1"/>
          <p:nvPr/>
        </p:nvSpPr>
        <p:spPr>
          <a:xfrm>
            <a:off x="4934519" y="1871260"/>
            <a:ext cx="3898995" cy="1546577"/>
          </a:xfrm>
          <a:prstGeom prst="rect">
            <a:avLst/>
          </a:prstGeom>
          <a:noFill/>
        </p:spPr>
        <p:txBody>
          <a:bodyPr wrap="square" rtlCol="0">
            <a:spAutoFit/>
          </a:bodyPr>
          <a:lstStyle/>
          <a:p>
            <a:pPr marL="214313" indent="-214313">
              <a:buFont typeface="Arial" panose="020B0604020202020204" pitchFamily="34" charset="0"/>
              <a:buChar char="•"/>
            </a:pPr>
            <a:endParaRPr lang="en-US" sz="1050" dirty="0">
              <a:solidFill>
                <a:schemeClr val="tx1"/>
              </a:solidFill>
            </a:endParaRPr>
          </a:p>
          <a:p>
            <a:pPr marL="214313" indent="-214313">
              <a:buFont typeface="Arial" panose="020B0604020202020204" pitchFamily="34" charset="0"/>
              <a:buChar char="•"/>
            </a:pPr>
            <a:endParaRPr lang="en-US" sz="1050" dirty="0">
              <a:solidFill>
                <a:schemeClr val="tx1"/>
              </a:solidFill>
            </a:endParaRPr>
          </a:p>
          <a:p>
            <a:pPr marL="214313" indent="-214313">
              <a:buFont typeface="Arial" panose="020B0604020202020204" pitchFamily="34" charset="0"/>
              <a:buChar char="•"/>
            </a:pPr>
            <a:endParaRPr lang="en-US" sz="1050" dirty="0">
              <a:solidFill>
                <a:schemeClr val="tx1"/>
              </a:solidFill>
            </a:endParaRPr>
          </a:p>
          <a:p>
            <a:pPr marL="214313" indent="-214313">
              <a:buFont typeface="Arial" panose="020B0604020202020204" pitchFamily="34" charset="0"/>
              <a:buChar char="•"/>
            </a:pPr>
            <a:r>
              <a:rPr lang="en-US" sz="1050" b="1" dirty="0">
                <a:solidFill>
                  <a:schemeClr val="tx1"/>
                </a:solidFill>
              </a:rPr>
              <a:t>How </a:t>
            </a:r>
            <a:r>
              <a:rPr lang="en-US" sz="1050" dirty="0">
                <a:solidFill>
                  <a:schemeClr val="tx1"/>
                </a:solidFill>
              </a:rPr>
              <a:t>to select the Root Node?</a:t>
            </a:r>
          </a:p>
          <a:p>
            <a:pPr marL="214313" indent="-214313">
              <a:buFont typeface="Arial" panose="020B0604020202020204" pitchFamily="34" charset="0"/>
              <a:buChar char="•"/>
            </a:pPr>
            <a:r>
              <a:rPr lang="en-US" sz="1050" b="1" dirty="0">
                <a:solidFill>
                  <a:schemeClr val="tx1"/>
                </a:solidFill>
              </a:rPr>
              <a:t>How </a:t>
            </a:r>
            <a:r>
              <a:rPr lang="en-US" sz="1050" dirty="0">
                <a:solidFill>
                  <a:schemeClr val="tx1"/>
                </a:solidFill>
              </a:rPr>
              <a:t>are the decision nodes  ordered/chosen?</a:t>
            </a:r>
          </a:p>
          <a:p>
            <a:pPr marL="214313" indent="-214313">
              <a:buFont typeface="Arial" panose="020B0604020202020204" pitchFamily="34" charset="0"/>
              <a:buChar char="•"/>
            </a:pPr>
            <a:r>
              <a:rPr lang="en-US" sz="1050" b="1" dirty="0">
                <a:solidFill>
                  <a:schemeClr val="tx1"/>
                </a:solidFill>
              </a:rPr>
              <a:t>When</a:t>
            </a:r>
            <a:r>
              <a:rPr lang="en-US" sz="1050" dirty="0">
                <a:solidFill>
                  <a:schemeClr val="tx1"/>
                </a:solidFill>
              </a:rPr>
              <a:t> does the branching stop?</a:t>
            </a:r>
          </a:p>
          <a:p>
            <a:pPr marL="214313" indent="-214313">
              <a:buFont typeface="Arial" panose="020B0604020202020204" pitchFamily="34" charset="0"/>
              <a:buChar char="•"/>
            </a:pPr>
            <a:r>
              <a:rPr lang="en-US" sz="1050" b="1" dirty="0">
                <a:solidFill>
                  <a:schemeClr val="tx1"/>
                </a:solidFill>
              </a:rPr>
              <a:t>How </a:t>
            </a:r>
            <a:r>
              <a:rPr lang="en-US" sz="1050" dirty="0">
                <a:solidFill>
                  <a:schemeClr val="tx1"/>
                </a:solidFill>
              </a:rPr>
              <a:t>does the tree treat continuous variables?</a:t>
            </a:r>
          </a:p>
          <a:p>
            <a:pPr marL="214313" indent="-214313">
              <a:buFont typeface="Arial" panose="020B0604020202020204" pitchFamily="34" charset="0"/>
              <a:buChar char="•"/>
            </a:pPr>
            <a:r>
              <a:rPr lang="en-US" sz="1050" b="1" dirty="0">
                <a:solidFill>
                  <a:schemeClr val="tx1"/>
                </a:solidFill>
              </a:rPr>
              <a:t>How </a:t>
            </a:r>
            <a:r>
              <a:rPr lang="en-US" sz="1050" dirty="0">
                <a:solidFill>
                  <a:schemeClr val="tx1"/>
                </a:solidFill>
              </a:rPr>
              <a:t>different is the process for classification and Regression?</a:t>
            </a:r>
            <a:endParaRPr lang="en-IN" sz="1050" dirty="0">
              <a:solidFill>
                <a:schemeClr val="tx1"/>
              </a:solidFill>
            </a:endParaRPr>
          </a:p>
        </p:txBody>
      </p:sp>
      <p:sp>
        <p:nvSpPr>
          <p:cNvPr id="11" name="Rounded Rectangle 10"/>
          <p:cNvSpPr/>
          <p:nvPr/>
        </p:nvSpPr>
        <p:spPr>
          <a:xfrm>
            <a:off x="217356" y="1746301"/>
            <a:ext cx="4386902" cy="2437352"/>
          </a:xfrm>
          <a:prstGeom prst="roundRect">
            <a:avLst>
              <a:gd name="adj" fmla="val 8268"/>
            </a:avLst>
          </a:prstGeom>
          <a:noFill/>
          <a:ln w="12700">
            <a:solidFill>
              <a:schemeClr val="bg2">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solidFill>
                <a:schemeClr val="tx1"/>
              </a:solidFill>
            </a:endParaRPr>
          </a:p>
        </p:txBody>
      </p:sp>
      <p:sp>
        <p:nvSpPr>
          <p:cNvPr id="12" name="Rounded Rectangle 11"/>
          <p:cNvSpPr/>
          <p:nvPr/>
        </p:nvSpPr>
        <p:spPr>
          <a:xfrm>
            <a:off x="4934519" y="2245636"/>
            <a:ext cx="4124335" cy="1392516"/>
          </a:xfrm>
          <a:prstGeom prst="roundRect">
            <a:avLst>
              <a:gd name="adj" fmla="val 8268"/>
            </a:avLst>
          </a:prstGeom>
          <a:noFill/>
          <a:ln w="12700">
            <a:solidFill>
              <a:schemeClr val="bg2">
                <a:lumMod val="60000"/>
                <a:lumOff val="4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solidFill>
                <a:schemeClr val="tx1"/>
              </a:solidFill>
            </a:endParaRPr>
          </a:p>
        </p:txBody>
      </p:sp>
      <p:sp>
        <p:nvSpPr>
          <p:cNvPr id="13" name="TextBox 12"/>
          <p:cNvSpPr txBox="1"/>
          <p:nvPr/>
        </p:nvSpPr>
        <p:spPr>
          <a:xfrm>
            <a:off x="4794153" y="1746301"/>
            <a:ext cx="2507418" cy="461665"/>
          </a:xfrm>
          <a:prstGeom prst="rect">
            <a:avLst/>
          </a:prstGeom>
          <a:noFill/>
        </p:spPr>
        <p:txBody>
          <a:bodyPr wrap="none" rtlCol="0">
            <a:spAutoFit/>
          </a:bodyPr>
          <a:lstStyle/>
          <a:p>
            <a:r>
              <a:rPr lang="en-US" sz="2400" b="1" dirty="0">
                <a:solidFill>
                  <a:schemeClr val="tx1"/>
                </a:solidFill>
              </a:rPr>
              <a:t>Few questions?</a:t>
            </a:r>
            <a:endParaRPr lang="en-IN" sz="2400" b="1" dirty="0">
              <a:solidFill>
                <a:schemeClr val="tx1"/>
              </a:solidFill>
            </a:endParaRPr>
          </a:p>
        </p:txBody>
      </p:sp>
      <p:sp>
        <p:nvSpPr>
          <p:cNvPr id="15" name="Rounded Rectangle 14"/>
          <p:cNvSpPr/>
          <p:nvPr/>
        </p:nvSpPr>
        <p:spPr>
          <a:xfrm>
            <a:off x="770076" y="1549490"/>
            <a:ext cx="2671016" cy="30443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b="1" dirty="0">
                <a:solidFill>
                  <a:schemeClr val="bg1"/>
                </a:solidFill>
              </a:rPr>
              <a:t>Pseudocode</a:t>
            </a:r>
            <a:endParaRPr lang="en-IN" sz="1200" b="1" dirty="0">
              <a:solidFill>
                <a:schemeClr val="bg1"/>
              </a:solidFill>
            </a:endParaRPr>
          </a:p>
        </p:txBody>
      </p:sp>
    </p:spTree>
    <p:extLst>
      <p:ext uri="{BB962C8B-B14F-4D97-AF65-F5344CB8AC3E}">
        <p14:creationId xmlns:p14="http://schemas.microsoft.com/office/powerpoint/2010/main" val="3865269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5099" y="332772"/>
            <a:ext cx="7886700" cy="994172"/>
          </a:xfrm>
        </p:spPr>
        <p:txBody>
          <a:bodyPr/>
          <a:lstStyle/>
          <a:p>
            <a:r>
              <a:rPr lang="en-US" dirty="0">
                <a:solidFill>
                  <a:schemeClr val="tx1"/>
                </a:solidFill>
              </a:rPr>
              <a:t>Entropy</a:t>
            </a:r>
            <a:endParaRPr lang="en-IN" dirty="0">
              <a:solidFill>
                <a:schemeClr val="tx1"/>
              </a:solidFill>
            </a:endParaRPr>
          </a:p>
        </p:txBody>
      </p:sp>
      <p:sp>
        <p:nvSpPr>
          <p:cNvPr id="4" name="TextBox 3"/>
          <p:cNvSpPr txBox="1"/>
          <p:nvPr/>
        </p:nvSpPr>
        <p:spPr>
          <a:xfrm>
            <a:off x="464877" y="1000264"/>
            <a:ext cx="3653564" cy="1281248"/>
          </a:xfrm>
          <a:prstGeom prst="rect">
            <a:avLst/>
          </a:prstGeom>
          <a:noFill/>
        </p:spPr>
        <p:txBody>
          <a:bodyPr wrap="none" rtlCol="0">
            <a:spAutoFit/>
          </a:bodyPr>
          <a:lstStyle/>
          <a:p>
            <a:r>
              <a:rPr lang="en-US" sz="1050" b="1" u="sng" dirty="0">
                <a:solidFill>
                  <a:schemeClr val="tx1"/>
                </a:solidFill>
              </a:rPr>
              <a:t>What is it?</a:t>
            </a:r>
          </a:p>
          <a:p>
            <a:r>
              <a:rPr lang="en-US" sz="1050" b="1" dirty="0">
                <a:solidFill>
                  <a:schemeClr val="tx1"/>
                </a:solidFill>
              </a:rPr>
              <a:t>Entropy</a:t>
            </a:r>
            <a:r>
              <a:rPr lang="en-US" sz="1200" dirty="0">
                <a:solidFill>
                  <a:schemeClr val="tx1"/>
                </a:solidFill>
              </a:rPr>
              <a:t> (measures the homogeneity of the sample)</a:t>
            </a:r>
          </a:p>
          <a:p>
            <a:r>
              <a:rPr lang="en-US" sz="1050" dirty="0">
                <a:solidFill>
                  <a:schemeClr val="tx1"/>
                </a:solidFill>
              </a:rPr>
              <a:t>	-</a:t>
            </a:r>
            <a:r>
              <a:rPr lang="en-US" sz="1050" dirty="0" err="1">
                <a:solidFill>
                  <a:schemeClr val="tx1"/>
                </a:solidFill>
              </a:rPr>
              <a:t>pLogp</a:t>
            </a:r>
            <a:r>
              <a:rPr lang="en-US" sz="1050" dirty="0">
                <a:solidFill>
                  <a:schemeClr val="tx1"/>
                </a:solidFill>
              </a:rPr>
              <a:t> – </a:t>
            </a:r>
            <a:r>
              <a:rPr lang="en-US" sz="1050" dirty="0" err="1">
                <a:solidFill>
                  <a:schemeClr val="tx1"/>
                </a:solidFill>
              </a:rPr>
              <a:t>qLogq</a:t>
            </a:r>
            <a:r>
              <a:rPr lang="en-US" sz="1050" dirty="0">
                <a:solidFill>
                  <a:schemeClr val="tx1"/>
                </a:solidFill>
              </a:rPr>
              <a:t> </a:t>
            </a:r>
            <a:r>
              <a:rPr lang="en-US" sz="788" dirty="0">
                <a:solidFill>
                  <a:schemeClr val="tx1"/>
                </a:solidFill>
              </a:rPr>
              <a:t>(base 2)</a:t>
            </a:r>
          </a:p>
          <a:p>
            <a:endParaRPr lang="en-US" sz="788" dirty="0">
              <a:solidFill>
                <a:schemeClr val="tx1"/>
              </a:solidFill>
            </a:endParaRPr>
          </a:p>
          <a:p>
            <a:r>
              <a:rPr lang="en-US" sz="900" dirty="0">
                <a:solidFill>
                  <a:schemeClr val="tx1"/>
                </a:solidFill>
              </a:rPr>
              <a:t>Where 	p = Probability of event happening</a:t>
            </a:r>
          </a:p>
          <a:p>
            <a:r>
              <a:rPr lang="en-US" sz="900" dirty="0">
                <a:solidFill>
                  <a:schemeClr val="tx1"/>
                </a:solidFill>
              </a:rPr>
              <a:t>	q = probability of event not happening</a:t>
            </a:r>
          </a:p>
          <a:p>
            <a:r>
              <a:rPr lang="en-US" sz="788" dirty="0">
                <a:solidFill>
                  <a:schemeClr val="tx1"/>
                </a:solidFill>
              </a:rPr>
              <a:t>	</a:t>
            </a:r>
          </a:p>
          <a:p>
            <a:endParaRPr lang="en-US" sz="1050" dirty="0">
              <a:solidFill>
                <a:schemeClr val="tx1"/>
              </a:solidFill>
            </a:endParaRPr>
          </a:p>
        </p:txBody>
      </p:sp>
      <p:pic>
        <p:nvPicPr>
          <p:cNvPr id="5" name="Picture 4"/>
          <p:cNvPicPr>
            <a:picLocks noChangeAspect="1"/>
          </p:cNvPicPr>
          <p:nvPr/>
        </p:nvPicPr>
        <p:blipFill>
          <a:blip r:embed="rId2"/>
          <a:stretch>
            <a:fillRect/>
          </a:stretch>
        </p:blipFill>
        <p:spPr>
          <a:xfrm>
            <a:off x="830961" y="3184356"/>
            <a:ext cx="1533871" cy="517166"/>
          </a:xfrm>
          <a:prstGeom prst="rect">
            <a:avLst/>
          </a:prstGeom>
        </p:spPr>
      </p:pic>
      <p:pic>
        <p:nvPicPr>
          <p:cNvPr id="6" name="Picture 5"/>
          <p:cNvPicPr>
            <a:picLocks noChangeAspect="1"/>
          </p:cNvPicPr>
          <p:nvPr/>
        </p:nvPicPr>
        <p:blipFill>
          <a:blip r:embed="rId3"/>
          <a:stretch>
            <a:fillRect/>
          </a:stretch>
        </p:blipFill>
        <p:spPr>
          <a:xfrm>
            <a:off x="2638237" y="3185442"/>
            <a:ext cx="1527422" cy="514992"/>
          </a:xfrm>
          <a:prstGeom prst="rect">
            <a:avLst/>
          </a:prstGeom>
        </p:spPr>
      </p:pic>
      <p:sp>
        <p:nvSpPr>
          <p:cNvPr id="7" name="TextBox 6"/>
          <p:cNvSpPr txBox="1"/>
          <p:nvPr/>
        </p:nvSpPr>
        <p:spPr>
          <a:xfrm>
            <a:off x="621734" y="3996797"/>
            <a:ext cx="4180953" cy="584775"/>
          </a:xfrm>
          <a:prstGeom prst="rect">
            <a:avLst/>
          </a:prstGeom>
          <a:noFill/>
        </p:spPr>
        <p:txBody>
          <a:bodyPr wrap="none" rtlCol="0">
            <a:spAutoFit/>
          </a:bodyPr>
          <a:lstStyle/>
          <a:p>
            <a:r>
              <a:rPr lang="en-US" sz="1000" b="1" dirty="0">
                <a:solidFill>
                  <a:schemeClr val="tx1"/>
                </a:solidFill>
              </a:rPr>
              <a:t>Entropy(</a:t>
            </a:r>
            <a:r>
              <a:rPr lang="en-US" sz="1000" b="1" dirty="0" err="1">
                <a:solidFill>
                  <a:schemeClr val="tx1"/>
                </a:solidFill>
              </a:rPr>
              <a:t>Emp</a:t>
            </a:r>
            <a:r>
              <a:rPr lang="en-US" sz="1000" b="1" dirty="0">
                <a:solidFill>
                  <a:schemeClr val="tx1"/>
                </a:solidFill>
              </a:rPr>
              <a:t>) : Entropy(</a:t>
            </a:r>
            <a:r>
              <a:rPr lang="en-US" sz="1000" b="1" dirty="0" err="1">
                <a:solidFill>
                  <a:schemeClr val="tx1"/>
                </a:solidFill>
              </a:rPr>
              <a:t>Techie,Non</a:t>
            </a:r>
            <a:r>
              <a:rPr lang="en-US" sz="1000" b="1" dirty="0">
                <a:solidFill>
                  <a:schemeClr val="tx1"/>
                </a:solidFill>
              </a:rPr>
              <a:t>-Techie)</a:t>
            </a:r>
          </a:p>
          <a:p>
            <a:r>
              <a:rPr lang="en-US" sz="1100" dirty="0">
                <a:solidFill>
                  <a:schemeClr val="tx1"/>
                </a:solidFill>
              </a:rPr>
              <a:t>Entropy(46,15)  -</a:t>
            </a:r>
            <a:r>
              <a:rPr lang="en-US" sz="1100" dirty="0" err="1">
                <a:solidFill>
                  <a:schemeClr val="tx1"/>
                </a:solidFill>
              </a:rPr>
              <a:t>pLogp</a:t>
            </a:r>
            <a:r>
              <a:rPr lang="en-US" sz="1100" dirty="0">
                <a:solidFill>
                  <a:schemeClr val="tx1"/>
                </a:solidFill>
              </a:rPr>
              <a:t> – </a:t>
            </a:r>
            <a:r>
              <a:rPr lang="en-US" sz="1100" dirty="0" err="1">
                <a:solidFill>
                  <a:schemeClr val="tx1"/>
                </a:solidFill>
              </a:rPr>
              <a:t>qLogq</a:t>
            </a:r>
            <a:r>
              <a:rPr lang="en-US" sz="1100" dirty="0">
                <a:solidFill>
                  <a:schemeClr val="tx1"/>
                </a:solidFill>
              </a:rPr>
              <a:t> : -0.75Log(0.75) -0.25Log(0.25)</a:t>
            </a:r>
          </a:p>
          <a:p>
            <a:r>
              <a:rPr lang="en-US" sz="1100" dirty="0">
                <a:solidFill>
                  <a:schemeClr val="tx1"/>
                </a:solidFill>
              </a:rPr>
              <a:t>=  0.8</a:t>
            </a:r>
          </a:p>
        </p:txBody>
      </p:sp>
      <p:sp>
        <p:nvSpPr>
          <p:cNvPr id="9" name="Rectangle 8"/>
          <p:cNvSpPr/>
          <p:nvPr/>
        </p:nvSpPr>
        <p:spPr>
          <a:xfrm>
            <a:off x="5261908" y="2252479"/>
            <a:ext cx="3103735" cy="3393237"/>
          </a:xfrm>
          <a:prstGeom prst="rect">
            <a:avLst/>
          </a:prstGeom>
        </p:spPr>
        <p:txBody>
          <a:bodyPr wrap="none">
            <a:spAutoFit/>
          </a:bodyPr>
          <a:lstStyle/>
          <a:p>
            <a:r>
              <a:rPr lang="en-IN" sz="1050" b="1" dirty="0">
                <a:solidFill>
                  <a:schemeClr val="tx1"/>
                </a:solidFill>
                <a:latin typeface="Calibri" panose="020F0502020204030204" pitchFamily="34" charset="0"/>
              </a:rPr>
              <a:t>Entropy(</a:t>
            </a:r>
            <a:r>
              <a:rPr lang="en-IN" sz="1050" b="1" dirty="0" err="1">
                <a:solidFill>
                  <a:schemeClr val="tx1"/>
                </a:solidFill>
                <a:latin typeface="Calibri" panose="020F0502020204030204" pitchFamily="34" charset="0"/>
              </a:rPr>
              <a:t>Employee,Dress</a:t>
            </a:r>
            <a:r>
              <a:rPr lang="en-IN" sz="1050" b="1" dirty="0">
                <a:solidFill>
                  <a:schemeClr val="tx1"/>
                </a:solidFill>
                <a:latin typeface="Calibri" panose="020F0502020204030204" pitchFamily="34" charset="0"/>
              </a:rPr>
              <a:t>-code)</a:t>
            </a:r>
            <a:r>
              <a:rPr lang="en-IN" sz="1050" b="1" dirty="0">
                <a:solidFill>
                  <a:schemeClr val="tx1"/>
                </a:solidFill>
              </a:rPr>
              <a:t> </a:t>
            </a:r>
          </a:p>
          <a:p>
            <a:pPr lvl="1"/>
            <a:endParaRPr lang="en-IN" sz="1200" dirty="0">
              <a:solidFill>
                <a:schemeClr val="tx1"/>
              </a:solidFill>
            </a:endParaRPr>
          </a:p>
          <a:p>
            <a:pPr lvl="1"/>
            <a:r>
              <a:rPr lang="en-IN" sz="1200" dirty="0" err="1">
                <a:solidFill>
                  <a:schemeClr val="tx1"/>
                </a:solidFill>
              </a:rPr>
              <a:t>Prob</a:t>
            </a:r>
            <a:r>
              <a:rPr lang="en-IN" sz="1200" dirty="0">
                <a:solidFill>
                  <a:schemeClr val="tx1"/>
                </a:solidFill>
              </a:rPr>
              <a:t>(Formals) * </a:t>
            </a:r>
            <a:r>
              <a:rPr lang="en-IN" sz="1200" dirty="0" err="1">
                <a:solidFill>
                  <a:schemeClr val="tx1"/>
                </a:solidFill>
              </a:rPr>
              <a:t>Entropy_formals</a:t>
            </a:r>
            <a:r>
              <a:rPr lang="en-IN" sz="1200" dirty="0">
                <a:solidFill>
                  <a:schemeClr val="tx1"/>
                </a:solidFill>
              </a:rPr>
              <a:t> + </a:t>
            </a:r>
          </a:p>
          <a:p>
            <a:pPr lvl="1"/>
            <a:r>
              <a:rPr lang="en-IN" sz="1200" dirty="0" err="1">
                <a:solidFill>
                  <a:schemeClr val="tx1"/>
                </a:solidFill>
              </a:rPr>
              <a:t>Prob</a:t>
            </a:r>
            <a:r>
              <a:rPr lang="en-IN" sz="1200" dirty="0">
                <a:solidFill>
                  <a:schemeClr val="tx1"/>
                </a:solidFill>
              </a:rPr>
              <a:t>(Casuals) * </a:t>
            </a:r>
            <a:r>
              <a:rPr lang="en-IN" sz="1200" dirty="0" err="1">
                <a:solidFill>
                  <a:schemeClr val="tx1"/>
                </a:solidFill>
              </a:rPr>
              <a:t>Entropy_casuals</a:t>
            </a:r>
            <a:r>
              <a:rPr lang="en-IN" sz="1200" dirty="0">
                <a:solidFill>
                  <a:schemeClr val="tx1"/>
                </a:solidFill>
              </a:rPr>
              <a:t> + </a:t>
            </a:r>
          </a:p>
          <a:p>
            <a:pPr lvl="1"/>
            <a:r>
              <a:rPr lang="en-IN" sz="1200" dirty="0" err="1">
                <a:solidFill>
                  <a:schemeClr val="tx1"/>
                </a:solidFill>
              </a:rPr>
              <a:t>Prob</a:t>
            </a:r>
            <a:r>
              <a:rPr lang="en-IN" sz="1200" dirty="0">
                <a:solidFill>
                  <a:schemeClr val="tx1"/>
                </a:solidFill>
              </a:rPr>
              <a:t>(</a:t>
            </a:r>
            <a:r>
              <a:rPr lang="en-IN" sz="1200" dirty="0" err="1">
                <a:solidFill>
                  <a:schemeClr val="tx1"/>
                </a:solidFill>
              </a:rPr>
              <a:t>BCasuals</a:t>
            </a:r>
            <a:r>
              <a:rPr lang="en-IN" sz="1200" dirty="0">
                <a:solidFill>
                  <a:schemeClr val="tx1"/>
                </a:solidFill>
              </a:rPr>
              <a:t>) * </a:t>
            </a:r>
            <a:r>
              <a:rPr lang="en-IN" sz="1200" dirty="0" err="1">
                <a:solidFill>
                  <a:schemeClr val="tx1"/>
                </a:solidFill>
              </a:rPr>
              <a:t>Entropy_Bcasuals</a:t>
            </a:r>
            <a:endParaRPr lang="en-IN" sz="1200" dirty="0">
              <a:solidFill>
                <a:schemeClr val="tx1"/>
              </a:solidFill>
            </a:endParaRPr>
          </a:p>
          <a:p>
            <a:pPr lvl="1"/>
            <a:endParaRPr lang="en-US" sz="1200" dirty="0">
              <a:solidFill>
                <a:schemeClr val="tx1"/>
              </a:solidFill>
            </a:endParaRPr>
          </a:p>
          <a:p>
            <a:pPr lvl="1"/>
            <a:r>
              <a:rPr lang="en-US" sz="1200" dirty="0">
                <a:solidFill>
                  <a:schemeClr val="tx1"/>
                </a:solidFill>
              </a:rPr>
              <a:t>(14/61) * Entropy(6,8) +</a:t>
            </a:r>
          </a:p>
          <a:p>
            <a:pPr lvl="1"/>
            <a:r>
              <a:rPr lang="en-US" sz="1200" dirty="0">
                <a:solidFill>
                  <a:schemeClr val="tx1"/>
                </a:solidFill>
              </a:rPr>
              <a:t>(35/61) * Entropy(31,4) +</a:t>
            </a:r>
          </a:p>
          <a:p>
            <a:pPr lvl="1"/>
            <a:r>
              <a:rPr lang="en-US" sz="1200" dirty="0">
                <a:solidFill>
                  <a:schemeClr val="tx1"/>
                </a:solidFill>
              </a:rPr>
              <a:t>(12/61) * Entropy(9,3) </a:t>
            </a:r>
          </a:p>
          <a:p>
            <a:pPr lvl="1"/>
            <a:r>
              <a:rPr lang="en-US" sz="1200" dirty="0">
                <a:solidFill>
                  <a:schemeClr val="tx1"/>
                </a:solidFill>
              </a:rPr>
              <a:t>= 0.68</a:t>
            </a:r>
          </a:p>
          <a:p>
            <a:pPr lvl="1"/>
            <a:endParaRPr lang="en-US" sz="1200" dirty="0">
              <a:solidFill>
                <a:schemeClr val="tx1"/>
              </a:solidFill>
            </a:endParaRPr>
          </a:p>
          <a:p>
            <a:pPr lvl="1"/>
            <a:r>
              <a:rPr lang="en-US" sz="1200" dirty="0">
                <a:solidFill>
                  <a:schemeClr val="tx1"/>
                </a:solidFill>
              </a:rPr>
              <a:t>Gain(</a:t>
            </a:r>
            <a:r>
              <a:rPr lang="en-US" sz="1200" dirty="0" err="1">
                <a:solidFill>
                  <a:schemeClr val="tx1"/>
                </a:solidFill>
              </a:rPr>
              <a:t>Emp</a:t>
            </a:r>
            <a:r>
              <a:rPr lang="en-US" sz="1200" dirty="0">
                <a:solidFill>
                  <a:schemeClr val="tx1"/>
                </a:solidFill>
              </a:rPr>
              <a:t>) =</a:t>
            </a:r>
          </a:p>
          <a:p>
            <a:pPr lvl="1"/>
            <a:r>
              <a:rPr lang="en-US" sz="1200" dirty="0">
                <a:solidFill>
                  <a:schemeClr val="tx1"/>
                </a:solidFill>
              </a:rPr>
              <a:t>Entropy(</a:t>
            </a:r>
            <a:r>
              <a:rPr lang="en-US" sz="1200" dirty="0" err="1">
                <a:solidFill>
                  <a:schemeClr val="tx1"/>
                </a:solidFill>
              </a:rPr>
              <a:t>Emp</a:t>
            </a:r>
            <a:r>
              <a:rPr lang="en-US" sz="1200" dirty="0">
                <a:solidFill>
                  <a:schemeClr val="tx1"/>
                </a:solidFill>
              </a:rPr>
              <a:t>) – Entropy(</a:t>
            </a:r>
            <a:r>
              <a:rPr lang="en-US" sz="1200" dirty="0" err="1">
                <a:solidFill>
                  <a:schemeClr val="tx1"/>
                </a:solidFill>
              </a:rPr>
              <a:t>DressCode</a:t>
            </a:r>
            <a:r>
              <a:rPr lang="en-US" sz="1200" dirty="0">
                <a:solidFill>
                  <a:schemeClr val="tx1"/>
                </a:solidFill>
              </a:rPr>
              <a:t>, </a:t>
            </a:r>
            <a:r>
              <a:rPr lang="en-US" sz="1200" dirty="0" err="1">
                <a:solidFill>
                  <a:schemeClr val="tx1"/>
                </a:solidFill>
              </a:rPr>
              <a:t>Emp</a:t>
            </a:r>
            <a:r>
              <a:rPr lang="en-US" sz="1200" dirty="0">
                <a:solidFill>
                  <a:schemeClr val="tx1"/>
                </a:solidFill>
              </a:rPr>
              <a:t>)</a:t>
            </a:r>
          </a:p>
          <a:p>
            <a:pPr lvl="1"/>
            <a:r>
              <a:rPr lang="en-US" sz="1200" dirty="0">
                <a:solidFill>
                  <a:schemeClr val="tx1"/>
                </a:solidFill>
              </a:rPr>
              <a:t> = 0.80 – 0.69 = </a:t>
            </a:r>
            <a:r>
              <a:rPr lang="en-US" sz="1200" b="1" dirty="0">
                <a:solidFill>
                  <a:schemeClr val="tx1"/>
                </a:solidFill>
              </a:rPr>
              <a:t>0.11</a:t>
            </a:r>
          </a:p>
          <a:p>
            <a:pPr lvl="1"/>
            <a:endParaRPr lang="en-US" sz="1200" dirty="0">
              <a:solidFill>
                <a:schemeClr val="tx1"/>
              </a:solidFill>
            </a:endParaRPr>
          </a:p>
          <a:p>
            <a:pPr lvl="1"/>
            <a:endParaRPr lang="en-US" sz="1200" dirty="0">
              <a:solidFill>
                <a:schemeClr val="tx1"/>
              </a:solidFill>
            </a:endParaRPr>
          </a:p>
          <a:p>
            <a:pPr lvl="1"/>
            <a:endParaRPr lang="en-US" sz="1200" dirty="0">
              <a:solidFill>
                <a:schemeClr val="tx1"/>
              </a:solidFill>
            </a:endParaRPr>
          </a:p>
          <a:p>
            <a:pPr lvl="1"/>
            <a:endParaRPr lang="en-IN" sz="1200" dirty="0">
              <a:solidFill>
                <a:schemeClr val="tx1"/>
              </a:solidFill>
            </a:endParaRPr>
          </a:p>
        </p:txBody>
      </p:sp>
      <p:pic>
        <p:nvPicPr>
          <p:cNvPr id="11" name="Picture 10"/>
          <p:cNvPicPr>
            <a:picLocks noChangeAspect="1"/>
          </p:cNvPicPr>
          <p:nvPr/>
        </p:nvPicPr>
        <p:blipFill>
          <a:blip r:embed="rId4"/>
          <a:stretch>
            <a:fillRect/>
          </a:stretch>
        </p:blipFill>
        <p:spPr>
          <a:xfrm>
            <a:off x="5261907" y="1150731"/>
            <a:ext cx="2721978" cy="1023779"/>
          </a:xfrm>
          <a:prstGeom prst="rect">
            <a:avLst/>
          </a:prstGeom>
        </p:spPr>
      </p:pic>
      <p:sp>
        <p:nvSpPr>
          <p:cNvPr id="12" name="Rounded Rectangle 11"/>
          <p:cNvSpPr/>
          <p:nvPr/>
        </p:nvSpPr>
        <p:spPr>
          <a:xfrm>
            <a:off x="464878" y="2174510"/>
            <a:ext cx="4386902" cy="2651706"/>
          </a:xfrm>
          <a:prstGeom prst="roundRect">
            <a:avLst>
              <a:gd name="adj" fmla="val 8268"/>
            </a:avLst>
          </a:prstGeom>
          <a:noFill/>
          <a:ln w="9525">
            <a:solidFill>
              <a:schemeClr val="tx1">
                <a:lumMod val="9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solidFill>
                <a:schemeClr val="tx1"/>
              </a:solidFill>
            </a:endParaRPr>
          </a:p>
        </p:txBody>
      </p:sp>
      <p:sp>
        <p:nvSpPr>
          <p:cNvPr id="13" name="Rounded Rectangle 12"/>
          <p:cNvSpPr/>
          <p:nvPr/>
        </p:nvSpPr>
        <p:spPr>
          <a:xfrm>
            <a:off x="5125183" y="884201"/>
            <a:ext cx="3841394" cy="3950840"/>
          </a:xfrm>
          <a:prstGeom prst="roundRect">
            <a:avLst>
              <a:gd name="adj" fmla="val 8268"/>
            </a:avLst>
          </a:prstGeom>
          <a:noFill/>
          <a:ln w="9525">
            <a:solidFill>
              <a:schemeClr val="tx1">
                <a:lumMod val="9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solidFill>
                <a:schemeClr val="tx1"/>
              </a:solidFill>
            </a:endParaRPr>
          </a:p>
        </p:txBody>
      </p:sp>
      <p:sp>
        <p:nvSpPr>
          <p:cNvPr id="14" name="TextBox 13"/>
          <p:cNvSpPr txBox="1"/>
          <p:nvPr/>
        </p:nvSpPr>
        <p:spPr>
          <a:xfrm>
            <a:off x="557941" y="2188660"/>
            <a:ext cx="1175322" cy="253916"/>
          </a:xfrm>
          <a:prstGeom prst="rect">
            <a:avLst/>
          </a:prstGeom>
          <a:noFill/>
        </p:spPr>
        <p:txBody>
          <a:bodyPr wrap="none" rtlCol="0">
            <a:spAutoFit/>
          </a:bodyPr>
          <a:lstStyle/>
          <a:p>
            <a:r>
              <a:rPr lang="en-US" sz="1050" b="1" u="sng" dirty="0">
                <a:solidFill>
                  <a:schemeClr val="tx1"/>
                </a:solidFill>
              </a:rPr>
              <a:t>How is it done?</a:t>
            </a:r>
            <a:endParaRPr lang="en-IN" sz="1050" b="1" u="sng" dirty="0">
              <a:solidFill>
                <a:schemeClr val="tx1"/>
              </a:solidFill>
            </a:endParaRPr>
          </a:p>
        </p:txBody>
      </p:sp>
      <p:sp>
        <p:nvSpPr>
          <p:cNvPr id="15" name="Rounded Rectangle 14"/>
          <p:cNvSpPr/>
          <p:nvPr/>
        </p:nvSpPr>
        <p:spPr>
          <a:xfrm>
            <a:off x="453525" y="993542"/>
            <a:ext cx="4386902" cy="1107399"/>
          </a:xfrm>
          <a:prstGeom prst="roundRect">
            <a:avLst>
              <a:gd name="adj" fmla="val 8268"/>
            </a:avLst>
          </a:prstGeom>
          <a:noFill/>
          <a:ln w="9525">
            <a:solidFill>
              <a:schemeClr val="tx1">
                <a:lumMod val="9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a:solidFill>
                <a:schemeClr val="tx1"/>
              </a:solidFill>
            </a:endParaRPr>
          </a:p>
        </p:txBody>
      </p:sp>
      <p:sp>
        <p:nvSpPr>
          <p:cNvPr id="16" name="TextBox 15"/>
          <p:cNvSpPr txBox="1"/>
          <p:nvPr/>
        </p:nvSpPr>
        <p:spPr>
          <a:xfrm>
            <a:off x="522748" y="2492694"/>
            <a:ext cx="4149471" cy="415498"/>
          </a:xfrm>
          <a:prstGeom prst="rect">
            <a:avLst/>
          </a:prstGeom>
          <a:noFill/>
        </p:spPr>
        <p:txBody>
          <a:bodyPr wrap="square" rtlCol="0">
            <a:spAutoFit/>
          </a:bodyPr>
          <a:lstStyle/>
          <a:p>
            <a:r>
              <a:rPr lang="en-US" sz="1050" i="1" dirty="0">
                <a:solidFill>
                  <a:schemeClr val="tx1"/>
                </a:solidFill>
              </a:rPr>
              <a:t>Consider the problem of </a:t>
            </a:r>
          </a:p>
          <a:p>
            <a:r>
              <a:rPr lang="en-US" sz="1050" dirty="0">
                <a:solidFill>
                  <a:schemeClr val="tx1"/>
                </a:solidFill>
              </a:rPr>
              <a:t>Predicting whether the Employee is a Techie or a Non-Techie?</a:t>
            </a:r>
            <a:endParaRPr lang="en-IN" sz="1050" dirty="0">
              <a:solidFill>
                <a:schemeClr val="tx1"/>
              </a:solidFill>
            </a:endParaRPr>
          </a:p>
        </p:txBody>
      </p:sp>
    </p:spTree>
    <p:extLst>
      <p:ext uri="{BB962C8B-B14F-4D97-AF65-F5344CB8AC3E}">
        <p14:creationId xmlns:p14="http://schemas.microsoft.com/office/powerpoint/2010/main" val="20101050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6" name="Straight Arrow Connector 85"/>
          <p:cNvCxnSpPr/>
          <p:nvPr/>
        </p:nvCxnSpPr>
        <p:spPr>
          <a:xfrm>
            <a:off x="4902925" y="1926681"/>
            <a:ext cx="0" cy="17292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rot="16200000">
            <a:off x="4349962" y="2702090"/>
            <a:ext cx="1082348" cy="253916"/>
          </a:xfrm>
          <a:prstGeom prst="rect">
            <a:avLst/>
          </a:prstGeom>
          <a:solidFill>
            <a:schemeClr val="bg1"/>
          </a:solidFill>
          <a:ln>
            <a:noFill/>
          </a:ln>
        </p:spPr>
        <p:txBody>
          <a:bodyPr wrap="none" rtlCol="0">
            <a:spAutoFit/>
          </a:bodyPr>
          <a:lstStyle/>
          <a:p>
            <a:r>
              <a:rPr lang="en-US" sz="1050" b="1" dirty="0">
                <a:solidFill>
                  <a:schemeClr val="tx1"/>
                </a:solidFill>
              </a:rPr>
              <a:t>Lower StdDev</a:t>
            </a:r>
            <a:endParaRPr lang="en-IN" sz="1050" b="1" dirty="0">
              <a:solidFill>
                <a:schemeClr val="tx1"/>
              </a:solidFill>
            </a:endParaRPr>
          </a:p>
        </p:txBody>
      </p:sp>
      <p:cxnSp>
        <p:nvCxnSpPr>
          <p:cNvPr id="84" name="Straight Arrow Connector 83"/>
          <p:cNvCxnSpPr/>
          <p:nvPr/>
        </p:nvCxnSpPr>
        <p:spPr>
          <a:xfrm>
            <a:off x="4312405" y="1915160"/>
            <a:ext cx="0" cy="17292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rot="16200000">
            <a:off x="3747331" y="2690569"/>
            <a:ext cx="1125629" cy="253916"/>
          </a:xfrm>
          <a:prstGeom prst="rect">
            <a:avLst/>
          </a:prstGeom>
          <a:solidFill>
            <a:schemeClr val="bg1"/>
          </a:solidFill>
          <a:ln>
            <a:noFill/>
          </a:ln>
        </p:spPr>
        <p:txBody>
          <a:bodyPr wrap="none" rtlCol="0">
            <a:spAutoFit/>
          </a:bodyPr>
          <a:lstStyle/>
          <a:p>
            <a:r>
              <a:rPr lang="en-US" sz="1050" b="1" dirty="0">
                <a:solidFill>
                  <a:schemeClr val="tx1"/>
                </a:solidFill>
              </a:rPr>
              <a:t>Lower Entropy</a:t>
            </a:r>
            <a:endParaRPr lang="en-IN" sz="1050" b="1" dirty="0">
              <a:solidFill>
                <a:schemeClr val="tx1"/>
              </a:solidFill>
            </a:endParaRPr>
          </a:p>
        </p:txBody>
      </p:sp>
      <p:sp>
        <p:nvSpPr>
          <p:cNvPr id="2" name="Title 1"/>
          <p:cNvSpPr>
            <a:spLocks noGrp="1"/>
          </p:cNvSpPr>
          <p:nvPr>
            <p:ph type="title"/>
          </p:nvPr>
        </p:nvSpPr>
        <p:spPr>
          <a:xfrm>
            <a:off x="196860" y="273844"/>
            <a:ext cx="7886700" cy="994172"/>
          </a:xfrm>
        </p:spPr>
        <p:txBody>
          <a:bodyPr/>
          <a:lstStyle/>
          <a:p>
            <a:r>
              <a:rPr lang="en-US" sz="2800" dirty="0"/>
              <a:t>Decision Trees - Classification &amp; Regression</a:t>
            </a:r>
            <a:endParaRPr lang="en-IN" sz="2800" dirty="0"/>
          </a:p>
        </p:txBody>
      </p:sp>
      <p:sp>
        <p:nvSpPr>
          <p:cNvPr id="4" name="Rounded Rectangle 3"/>
          <p:cNvSpPr/>
          <p:nvPr/>
        </p:nvSpPr>
        <p:spPr>
          <a:xfrm>
            <a:off x="1580136" y="1451595"/>
            <a:ext cx="932593" cy="375815"/>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000" dirty="0"/>
              <a:t>Dress Code</a:t>
            </a:r>
            <a:endParaRPr lang="en-IN" sz="1000" dirty="0"/>
          </a:p>
        </p:txBody>
      </p:sp>
      <p:sp>
        <p:nvSpPr>
          <p:cNvPr id="7" name="Rounded Rectangle 6"/>
          <p:cNvSpPr/>
          <p:nvPr/>
        </p:nvSpPr>
        <p:spPr>
          <a:xfrm>
            <a:off x="395913" y="1978915"/>
            <a:ext cx="932593" cy="37581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t>Casuals</a:t>
            </a:r>
            <a:endParaRPr lang="en-IN" sz="1000" dirty="0"/>
          </a:p>
        </p:txBody>
      </p:sp>
      <p:sp>
        <p:nvSpPr>
          <p:cNvPr id="8" name="Rounded Rectangle 7"/>
          <p:cNvSpPr/>
          <p:nvPr/>
        </p:nvSpPr>
        <p:spPr>
          <a:xfrm>
            <a:off x="1583884" y="1978915"/>
            <a:ext cx="932593" cy="37581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t>Business Casuals</a:t>
            </a:r>
            <a:endParaRPr lang="en-IN" sz="1000" dirty="0"/>
          </a:p>
        </p:txBody>
      </p:sp>
      <p:sp>
        <p:nvSpPr>
          <p:cNvPr id="9" name="Rounded Rectangle 8"/>
          <p:cNvSpPr/>
          <p:nvPr/>
        </p:nvSpPr>
        <p:spPr>
          <a:xfrm>
            <a:off x="2771854" y="1978915"/>
            <a:ext cx="932593" cy="37581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t>Formal</a:t>
            </a:r>
            <a:endParaRPr lang="en-IN" sz="1000" dirty="0"/>
          </a:p>
        </p:txBody>
      </p:sp>
      <p:sp>
        <p:nvSpPr>
          <p:cNvPr id="10" name="Rounded Rectangle 9"/>
          <p:cNvSpPr/>
          <p:nvPr/>
        </p:nvSpPr>
        <p:spPr>
          <a:xfrm>
            <a:off x="372632" y="2829047"/>
            <a:ext cx="740392" cy="37581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50" dirty="0"/>
              <a:t>Techie</a:t>
            </a:r>
            <a:endParaRPr lang="en-IN" sz="1050" dirty="0"/>
          </a:p>
        </p:txBody>
      </p:sp>
      <p:sp>
        <p:nvSpPr>
          <p:cNvPr id="12" name="Rounded Rectangle 11"/>
          <p:cNvSpPr/>
          <p:nvPr/>
        </p:nvSpPr>
        <p:spPr>
          <a:xfrm>
            <a:off x="2777475" y="2794234"/>
            <a:ext cx="932593" cy="375815"/>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050" dirty="0"/>
              <a:t>Gender</a:t>
            </a:r>
            <a:endParaRPr lang="en-IN" sz="1050" dirty="0"/>
          </a:p>
        </p:txBody>
      </p:sp>
      <p:sp>
        <p:nvSpPr>
          <p:cNvPr id="13" name="Rounded Rectangle 12"/>
          <p:cNvSpPr/>
          <p:nvPr/>
        </p:nvSpPr>
        <p:spPr>
          <a:xfrm>
            <a:off x="2159130" y="3644366"/>
            <a:ext cx="932593" cy="375815"/>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050" dirty="0"/>
              <a:t>Male</a:t>
            </a:r>
            <a:endParaRPr lang="en-IN" sz="1050" dirty="0"/>
          </a:p>
        </p:txBody>
      </p:sp>
      <p:sp>
        <p:nvSpPr>
          <p:cNvPr id="14" name="Rounded Rectangle 13"/>
          <p:cNvSpPr/>
          <p:nvPr/>
        </p:nvSpPr>
        <p:spPr>
          <a:xfrm>
            <a:off x="3199074" y="3633124"/>
            <a:ext cx="932593" cy="375815"/>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050" dirty="0"/>
              <a:t>Female</a:t>
            </a:r>
            <a:endParaRPr lang="en-IN" sz="1050" dirty="0"/>
          </a:p>
        </p:txBody>
      </p:sp>
      <p:sp>
        <p:nvSpPr>
          <p:cNvPr id="15" name="Rounded Rectangle 14"/>
          <p:cNvSpPr/>
          <p:nvPr/>
        </p:nvSpPr>
        <p:spPr>
          <a:xfrm>
            <a:off x="1664595" y="2829047"/>
            <a:ext cx="740392" cy="37581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50" dirty="0"/>
              <a:t>Non-Techie</a:t>
            </a:r>
            <a:endParaRPr lang="en-IN" sz="1050" dirty="0"/>
          </a:p>
        </p:txBody>
      </p:sp>
      <p:sp>
        <p:nvSpPr>
          <p:cNvPr id="16" name="Rounded Rectangle 15"/>
          <p:cNvSpPr/>
          <p:nvPr/>
        </p:nvSpPr>
        <p:spPr>
          <a:xfrm>
            <a:off x="2245465" y="4320295"/>
            <a:ext cx="740392" cy="37581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50" dirty="0"/>
              <a:t>Techie</a:t>
            </a:r>
            <a:endParaRPr lang="en-IN" sz="1050" dirty="0"/>
          </a:p>
        </p:txBody>
      </p:sp>
      <p:sp>
        <p:nvSpPr>
          <p:cNvPr id="17" name="Rounded Rectangle 16"/>
          <p:cNvSpPr/>
          <p:nvPr/>
        </p:nvSpPr>
        <p:spPr>
          <a:xfrm>
            <a:off x="3335063" y="4309053"/>
            <a:ext cx="740392" cy="37581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50" dirty="0"/>
              <a:t>Non-Techie</a:t>
            </a:r>
            <a:endParaRPr lang="en-IN" sz="1050" dirty="0"/>
          </a:p>
        </p:txBody>
      </p:sp>
      <p:cxnSp>
        <p:nvCxnSpPr>
          <p:cNvPr id="19" name="Straight Arrow Connector 18"/>
          <p:cNvCxnSpPr>
            <a:stCxn id="4" idx="2"/>
            <a:endCxn id="8" idx="0"/>
          </p:cNvCxnSpPr>
          <p:nvPr/>
        </p:nvCxnSpPr>
        <p:spPr>
          <a:xfrm>
            <a:off x="2046432" y="1827410"/>
            <a:ext cx="3749" cy="15150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4" idx="2"/>
            <a:endCxn id="7" idx="0"/>
          </p:cNvCxnSpPr>
          <p:nvPr/>
        </p:nvCxnSpPr>
        <p:spPr>
          <a:xfrm flipH="1">
            <a:off x="862210" y="1827410"/>
            <a:ext cx="1184222" cy="15150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4" idx="2"/>
            <a:endCxn id="9" idx="0"/>
          </p:cNvCxnSpPr>
          <p:nvPr/>
        </p:nvCxnSpPr>
        <p:spPr>
          <a:xfrm>
            <a:off x="2046432" y="1827410"/>
            <a:ext cx="1191719" cy="15150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7" idx="2"/>
            <a:endCxn id="10" idx="0"/>
          </p:cNvCxnSpPr>
          <p:nvPr/>
        </p:nvCxnSpPr>
        <p:spPr>
          <a:xfrm flipH="1">
            <a:off x="742828" y="2354729"/>
            <a:ext cx="119382" cy="4743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endCxn id="15" idx="0"/>
          </p:cNvCxnSpPr>
          <p:nvPr/>
        </p:nvCxnSpPr>
        <p:spPr>
          <a:xfrm>
            <a:off x="1985733" y="2375044"/>
            <a:ext cx="49058" cy="45400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3244045" y="2394534"/>
            <a:ext cx="3758" cy="39470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2" idx="2"/>
            <a:endCxn id="13" idx="0"/>
          </p:cNvCxnSpPr>
          <p:nvPr/>
        </p:nvCxnSpPr>
        <p:spPr>
          <a:xfrm flipH="1">
            <a:off x="2625426" y="3170048"/>
            <a:ext cx="618345" cy="4743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2" idx="2"/>
            <a:endCxn id="14" idx="0"/>
          </p:cNvCxnSpPr>
          <p:nvPr/>
        </p:nvCxnSpPr>
        <p:spPr>
          <a:xfrm>
            <a:off x="3243771" y="3170048"/>
            <a:ext cx="421600" cy="46307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3" idx="2"/>
            <a:endCxn id="16" idx="0"/>
          </p:cNvCxnSpPr>
          <p:nvPr/>
        </p:nvCxnSpPr>
        <p:spPr>
          <a:xfrm flipH="1">
            <a:off x="2615661" y="4020181"/>
            <a:ext cx="9765" cy="30011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3595007" y="4038325"/>
            <a:ext cx="9194" cy="23578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p:cNvSpPr/>
          <p:nvPr/>
        </p:nvSpPr>
        <p:spPr>
          <a:xfrm>
            <a:off x="5990989" y="1387840"/>
            <a:ext cx="932593" cy="375815"/>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000" dirty="0"/>
              <a:t>Dress Code</a:t>
            </a:r>
            <a:endParaRPr lang="en-IN" sz="1000" dirty="0"/>
          </a:p>
        </p:txBody>
      </p:sp>
      <p:sp>
        <p:nvSpPr>
          <p:cNvPr id="41" name="Rounded Rectangle 40"/>
          <p:cNvSpPr/>
          <p:nvPr/>
        </p:nvSpPr>
        <p:spPr>
          <a:xfrm>
            <a:off x="5065935" y="1915160"/>
            <a:ext cx="932593" cy="37581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t>Casuals</a:t>
            </a:r>
            <a:endParaRPr lang="en-IN" sz="1000" dirty="0"/>
          </a:p>
        </p:txBody>
      </p:sp>
      <p:sp>
        <p:nvSpPr>
          <p:cNvPr id="42" name="Rounded Rectangle 41"/>
          <p:cNvSpPr/>
          <p:nvPr/>
        </p:nvSpPr>
        <p:spPr>
          <a:xfrm>
            <a:off x="6242073" y="1915160"/>
            <a:ext cx="932593" cy="37581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t>Business Casuals</a:t>
            </a:r>
            <a:endParaRPr lang="en-IN" sz="1000" dirty="0"/>
          </a:p>
        </p:txBody>
      </p:sp>
      <p:sp>
        <p:nvSpPr>
          <p:cNvPr id="43" name="Rounded Rectangle 42"/>
          <p:cNvSpPr/>
          <p:nvPr/>
        </p:nvSpPr>
        <p:spPr>
          <a:xfrm>
            <a:off x="7394130" y="1917553"/>
            <a:ext cx="932593" cy="37581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t>Formal</a:t>
            </a:r>
            <a:endParaRPr lang="en-IN" sz="1000" dirty="0"/>
          </a:p>
        </p:txBody>
      </p:sp>
      <p:sp>
        <p:nvSpPr>
          <p:cNvPr id="44" name="Rounded Rectangle 43"/>
          <p:cNvSpPr/>
          <p:nvPr/>
        </p:nvSpPr>
        <p:spPr>
          <a:xfrm>
            <a:off x="5042654" y="2765293"/>
            <a:ext cx="740392" cy="37581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50" dirty="0"/>
              <a:t>12 </a:t>
            </a:r>
            <a:endParaRPr lang="en-IN" sz="1050" dirty="0"/>
          </a:p>
        </p:txBody>
      </p:sp>
      <p:sp>
        <p:nvSpPr>
          <p:cNvPr id="45" name="Rounded Rectangle 44"/>
          <p:cNvSpPr/>
          <p:nvPr/>
        </p:nvSpPr>
        <p:spPr>
          <a:xfrm>
            <a:off x="7399750" y="2732872"/>
            <a:ext cx="932593" cy="375815"/>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050" dirty="0"/>
              <a:t>Gender</a:t>
            </a:r>
            <a:endParaRPr lang="en-IN" sz="1050" dirty="0"/>
          </a:p>
        </p:txBody>
      </p:sp>
      <p:sp>
        <p:nvSpPr>
          <p:cNvPr id="46" name="Rounded Rectangle 45"/>
          <p:cNvSpPr/>
          <p:nvPr/>
        </p:nvSpPr>
        <p:spPr>
          <a:xfrm>
            <a:off x="6569983" y="3580612"/>
            <a:ext cx="932593" cy="375815"/>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050" dirty="0"/>
              <a:t>Male</a:t>
            </a:r>
            <a:endParaRPr lang="en-IN" sz="1050" dirty="0"/>
          </a:p>
        </p:txBody>
      </p:sp>
      <p:sp>
        <p:nvSpPr>
          <p:cNvPr id="47" name="Rounded Rectangle 46"/>
          <p:cNvSpPr/>
          <p:nvPr/>
        </p:nvSpPr>
        <p:spPr>
          <a:xfrm>
            <a:off x="7834778" y="3580612"/>
            <a:ext cx="932593" cy="375815"/>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050" dirty="0"/>
              <a:t>Female</a:t>
            </a:r>
            <a:endParaRPr lang="en-IN" sz="1050" dirty="0"/>
          </a:p>
        </p:txBody>
      </p:sp>
      <p:sp>
        <p:nvSpPr>
          <p:cNvPr id="48" name="Rounded Rectangle 47"/>
          <p:cNvSpPr/>
          <p:nvPr/>
        </p:nvSpPr>
        <p:spPr>
          <a:xfrm>
            <a:off x="6322783" y="2765293"/>
            <a:ext cx="740392" cy="37581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50" dirty="0"/>
              <a:t>9</a:t>
            </a:r>
            <a:endParaRPr lang="en-IN" sz="1050" dirty="0"/>
          </a:p>
        </p:txBody>
      </p:sp>
      <p:sp>
        <p:nvSpPr>
          <p:cNvPr id="49" name="Rounded Rectangle 48"/>
          <p:cNvSpPr/>
          <p:nvPr/>
        </p:nvSpPr>
        <p:spPr>
          <a:xfrm>
            <a:off x="6656319" y="4256541"/>
            <a:ext cx="740392" cy="37581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50" dirty="0"/>
              <a:t>10</a:t>
            </a:r>
            <a:endParaRPr lang="en-IN" sz="1050" dirty="0"/>
          </a:p>
        </p:txBody>
      </p:sp>
      <p:sp>
        <p:nvSpPr>
          <p:cNvPr id="50" name="Rounded Rectangle 49"/>
          <p:cNvSpPr/>
          <p:nvPr/>
        </p:nvSpPr>
        <p:spPr>
          <a:xfrm>
            <a:off x="7970766" y="4256541"/>
            <a:ext cx="740392" cy="375815"/>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50" dirty="0"/>
              <a:t>8</a:t>
            </a:r>
            <a:endParaRPr lang="en-IN" sz="1050" dirty="0"/>
          </a:p>
        </p:txBody>
      </p:sp>
      <p:cxnSp>
        <p:nvCxnSpPr>
          <p:cNvPr id="51" name="Straight Arrow Connector 50"/>
          <p:cNvCxnSpPr>
            <a:stCxn id="40" idx="2"/>
            <a:endCxn id="42" idx="0"/>
          </p:cNvCxnSpPr>
          <p:nvPr/>
        </p:nvCxnSpPr>
        <p:spPr>
          <a:xfrm>
            <a:off x="6457285" y="1763656"/>
            <a:ext cx="251084" cy="15150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40" idx="2"/>
            <a:endCxn id="41" idx="0"/>
          </p:cNvCxnSpPr>
          <p:nvPr/>
        </p:nvCxnSpPr>
        <p:spPr>
          <a:xfrm flipH="1">
            <a:off x="5532232" y="1763656"/>
            <a:ext cx="925054" cy="15150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40" idx="2"/>
            <a:endCxn id="43" idx="0"/>
          </p:cNvCxnSpPr>
          <p:nvPr/>
        </p:nvCxnSpPr>
        <p:spPr>
          <a:xfrm>
            <a:off x="6457285" y="1763655"/>
            <a:ext cx="1403141" cy="15389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41" idx="2"/>
            <a:endCxn id="44" idx="0"/>
          </p:cNvCxnSpPr>
          <p:nvPr/>
        </p:nvCxnSpPr>
        <p:spPr>
          <a:xfrm flipH="1">
            <a:off x="5412850" y="2290975"/>
            <a:ext cx="119382" cy="4743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2" idx="2"/>
            <a:endCxn id="48" idx="0"/>
          </p:cNvCxnSpPr>
          <p:nvPr/>
        </p:nvCxnSpPr>
        <p:spPr>
          <a:xfrm flipH="1">
            <a:off x="6692979" y="2290975"/>
            <a:ext cx="15390" cy="4743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a:off x="7804396" y="2300401"/>
            <a:ext cx="3758" cy="39470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45" idx="2"/>
            <a:endCxn id="46" idx="0"/>
          </p:cNvCxnSpPr>
          <p:nvPr/>
        </p:nvCxnSpPr>
        <p:spPr>
          <a:xfrm flipH="1">
            <a:off x="7036280" y="3108687"/>
            <a:ext cx="829767" cy="47192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5" idx="2"/>
            <a:endCxn id="47" idx="0"/>
          </p:cNvCxnSpPr>
          <p:nvPr/>
        </p:nvCxnSpPr>
        <p:spPr>
          <a:xfrm>
            <a:off x="7866047" y="3108687"/>
            <a:ext cx="435028" cy="47192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6" idx="2"/>
            <a:endCxn id="49" idx="0"/>
          </p:cNvCxnSpPr>
          <p:nvPr/>
        </p:nvCxnSpPr>
        <p:spPr>
          <a:xfrm flipH="1">
            <a:off x="7026515" y="3956427"/>
            <a:ext cx="9765" cy="30011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a:off x="8230711" y="3985813"/>
            <a:ext cx="9194" cy="23578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7" name="Rounded Rectangle 66"/>
          <p:cNvSpPr/>
          <p:nvPr/>
        </p:nvSpPr>
        <p:spPr>
          <a:xfrm>
            <a:off x="258583" y="1161697"/>
            <a:ext cx="3953489" cy="3615871"/>
          </a:xfrm>
          <a:prstGeom prst="roundRect">
            <a:avLst>
              <a:gd name="adj" fmla="val 5853"/>
            </a:avLst>
          </a:prstGeom>
          <a:noFill/>
          <a:ln w="952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b="1" dirty="0"/>
          </a:p>
        </p:txBody>
      </p:sp>
      <p:sp>
        <p:nvSpPr>
          <p:cNvPr id="68" name="Rounded Rectangle 67"/>
          <p:cNvSpPr/>
          <p:nvPr/>
        </p:nvSpPr>
        <p:spPr>
          <a:xfrm>
            <a:off x="4997176" y="1146557"/>
            <a:ext cx="3953489" cy="3615871"/>
          </a:xfrm>
          <a:prstGeom prst="roundRect">
            <a:avLst>
              <a:gd name="adj" fmla="val 5853"/>
            </a:avLst>
          </a:prstGeom>
          <a:noFill/>
          <a:ln w="952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050" b="1"/>
          </a:p>
        </p:txBody>
      </p:sp>
      <p:sp>
        <p:nvSpPr>
          <p:cNvPr id="81" name="Rounded Rectangle 80"/>
          <p:cNvSpPr/>
          <p:nvPr/>
        </p:nvSpPr>
        <p:spPr>
          <a:xfrm>
            <a:off x="810283" y="973531"/>
            <a:ext cx="2671016" cy="30443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100" b="1" dirty="0"/>
              <a:t>Employee is Techie or Non-Techie?</a:t>
            </a:r>
            <a:endParaRPr lang="en-IN" sz="1100" b="1" dirty="0"/>
          </a:p>
        </p:txBody>
      </p:sp>
      <p:sp>
        <p:nvSpPr>
          <p:cNvPr id="82" name="Rounded Rectangle 81"/>
          <p:cNvSpPr/>
          <p:nvPr/>
        </p:nvSpPr>
        <p:spPr>
          <a:xfrm>
            <a:off x="5633413" y="998465"/>
            <a:ext cx="2671016" cy="30443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100" b="1" dirty="0"/>
              <a:t>Employee’s average working hrs.?</a:t>
            </a:r>
            <a:endParaRPr lang="en-IN" sz="1100" b="1" dirty="0"/>
          </a:p>
        </p:txBody>
      </p:sp>
      <p:cxnSp>
        <p:nvCxnSpPr>
          <p:cNvPr id="89" name="Straight Connector 88"/>
          <p:cNvCxnSpPr/>
          <p:nvPr/>
        </p:nvCxnSpPr>
        <p:spPr>
          <a:xfrm>
            <a:off x="4555580" y="898531"/>
            <a:ext cx="0" cy="4021116"/>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5412850" y="1433636"/>
            <a:ext cx="627095" cy="230832"/>
          </a:xfrm>
          <a:prstGeom prst="rect">
            <a:avLst/>
          </a:prstGeom>
          <a:noFill/>
        </p:spPr>
        <p:txBody>
          <a:bodyPr wrap="none" rtlCol="0">
            <a:spAutoFit/>
          </a:bodyPr>
          <a:lstStyle/>
          <a:p>
            <a:r>
              <a:rPr lang="en-US" sz="900" dirty="0">
                <a:solidFill>
                  <a:schemeClr val="tx1"/>
                </a:solidFill>
              </a:rPr>
              <a:t>100 obs.</a:t>
            </a:r>
            <a:endParaRPr lang="en-IN" sz="900" dirty="0">
              <a:solidFill>
                <a:schemeClr val="tx1"/>
              </a:solidFill>
            </a:endParaRPr>
          </a:p>
        </p:txBody>
      </p:sp>
      <p:sp>
        <p:nvSpPr>
          <p:cNvPr id="61" name="TextBox 60"/>
          <p:cNvSpPr txBox="1"/>
          <p:nvPr/>
        </p:nvSpPr>
        <p:spPr>
          <a:xfrm>
            <a:off x="5504895" y="2300400"/>
            <a:ext cx="562975" cy="230832"/>
          </a:xfrm>
          <a:prstGeom prst="rect">
            <a:avLst/>
          </a:prstGeom>
          <a:noFill/>
          <a:ln>
            <a:noFill/>
          </a:ln>
        </p:spPr>
        <p:txBody>
          <a:bodyPr wrap="none" rtlCol="0">
            <a:spAutoFit/>
          </a:bodyPr>
          <a:lstStyle/>
          <a:p>
            <a:r>
              <a:rPr lang="en-US" sz="900" dirty="0">
                <a:solidFill>
                  <a:schemeClr val="tx1"/>
                </a:solidFill>
              </a:rPr>
              <a:t>25 obs.</a:t>
            </a:r>
            <a:endParaRPr lang="en-IN" sz="900" dirty="0">
              <a:solidFill>
                <a:schemeClr val="tx1"/>
              </a:solidFill>
            </a:endParaRPr>
          </a:p>
        </p:txBody>
      </p:sp>
      <p:sp>
        <p:nvSpPr>
          <p:cNvPr id="62" name="TextBox 61"/>
          <p:cNvSpPr txBox="1"/>
          <p:nvPr/>
        </p:nvSpPr>
        <p:spPr>
          <a:xfrm>
            <a:off x="6682311" y="2290658"/>
            <a:ext cx="562975" cy="230832"/>
          </a:xfrm>
          <a:prstGeom prst="rect">
            <a:avLst/>
          </a:prstGeom>
          <a:noFill/>
          <a:ln>
            <a:noFill/>
          </a:ln>
        </p:spPr>
        <p:txBody>
          <a:bodyPr wrap="none" rtlCol="0">
            <a:spAutoFit/>
          </a:bodyPr>
          <a:lstStyle/>
          <a:p>
            <a:r>
              <a:rPr lang="en-US" sz="900" dirty="0">
                <a:solidFill>
                  <a:schemeClr val="tx1"/>
                </a:solidFill>
              </a:rPr>
              <a:t>20 obs.</a:t>
            </a:r>
            <a:endParaRPr lang="en-IN" sz="900" dirty="0">
              <a:solidFill>
                <a:schemeClr val="tx1"/>
              </a:solidFill>
            </a:endParaRPr>
          </a:p>
        </p:txBody>
      </p:sp>
      <p:sp>
        <p:nvSpPr>
          <p:cNvPr id="63" name="TextBox 62"/>
          <p:cNvSpPr txBox="1"/>
          <p:nvPr/>
        </p:nvSpPr>
        <p:spPr>
          <a:xfrm>
            <a:off x="7825312" y="2290658"/>
            <a:ext cx="530915" cy="230832"/>
          </a:xfrm>
          <a:prstGeom prst="rect">
            <a:avLst/>
          </a:prstGeom>
          <a:noFill/>
          <a:ln>
            <a:noFill/>
          </a:ln>
        </p:spPr>
        <p:txBody>
          <a:bodyPr wrap="none" rtlCol="0">
            <a:spAutoFit/>
          </a:bodyPr>
          <a:lstStyle/>
          <a:p>
            <a:r>
              <a:rPr lang="en-US" sz="900" dirty="0">
                <a:solidFill>
                  <a:schemeClr val="tx1"/>
                </a:solidFill>
              </a:rPr>
              <a:t>55obs.</a:t>
            </a:r>
            <a:endParaRPr lang="en-IN" sz="900" dirty="0">
              <a:solidFill>
                <a:schemeClr val="tx1"/>
              </a:solidFill>
            </a:endParaRPr>
          </a:p>
        </p:txBody>
      </p:sp>
      <p:sp>
        <p:nvSpPr>
          <p:cNvPr id="64" name="TextBox 63"/>
          <p:cNvSpPr txBox="1"/>
          <p:nvPr/>
        </p:nvSpPr>
        <p:spPr>
          <a:xfrm>
            <a:off x="7063175" y="3956426"/>
            <a:ext cx="562975" cy="230832"/>
          </a:xfrm>
          <a:prstGeom prst="rect">
            <a:avLst/>
          </a:prstGeom>
          <a:noFill/>
          <a:ln>
            <a:noFill/>
          </a:ln>
        </p:spPr>
        <p:txBody>
          <a:bodyPr wrap="none" rtlCol="0">
            <a:spAutoFit/>
          </a:bodyPr>
          <a:lstStyle/>
          <a:p>
            <a:r>
              <a:rPr lang="en-US" sz="900" dirty="0">
                <a:solidFill>
                  <a:schemeClr val="tx1"/>
                </a:solidFill>
              </a:rPr>
              <a:t>32 obs.</a:t>
            </a:r>
            <a:endParaRPr lang="en-IN" sz="900" dirty="0">
              <a:solidFill>
                <a:schemeClr val="tx1"/>
              </a:solidFill>
            </a:endParaRPr>
          </a:p>
        </p:txBody>
      </p:sp>
      <p:sp>
        <p:nvSpPr>
          <p:cNvPr id="65" name="TextBox 64"/>
          <p:cNvSpPr txBox="1"/>
          <p:nvPr/>
        </p:nvSpPr>
        <p:spPr>
          <a:xfrm>
            <a:off x="8257062" y="3934451"/>
            <a:ext cx="562975" cy="230832"/>
          </a:xfrm>
          <a:prstGeom prst="rect">
            <a:avLst/>
          </a:prstGeom>
          <a:noFill/>
          <a:ln>
            <a:noFill/>
          </a:ln>
        </p:spPr>
        <p:txBody>
          <a:bodyPr wrap="none" rtlCol="0">
            <a:spAutoFit/>
          </a:bodyPr>
          <a:lstStyle/>
          <a:p>
            <a:r>
              <a:rPr lang="en-US" sz="900" dirty="0">
                <a:solidFill>
                  <a:schemeClr val="tx1"/>
                </a:solidFill>
              </a:rPr>
              <a:t>23 obs.</a:t>
            </a:r>
            <a:endParaRPr lang="en-IN" sz="900" dirty="0">
              <a:solidFill>
                <a:schemeClr val="tx1"/>
              </a:solidFill>
            </a:endParaRPr>
          </a:p>
        </p:txBody>
      </p:sp>
    </p:spTree>
    <p:extLst>
      <p:ext uri="{BB962C8B-B14F-4D97-AF65-F5344CB8AC3E}">
        <p14:creationId xmlns:p14="http://schemas.microsoft.com/office/powerpoint/2010/main" val="33528438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532"/>
            <a:ext cx="9144000" cy="5143500"/>
          </a:xfrm>
          <a:prstGeom prst="rect">
            <a:avLst/>
          </a:prstGeom>
        </p:spPr>
        <p:txBody>
          <a:bodyPr wrap="square" lIns="91425" tIns="91425" rIns="91425" bIns="91425" anchor="ctr" anchorCtr="0">
            <a:noAutofit/>
          </a:bodyPr>
          <a:lstStyle/>
          <a:p>
            <a:pPr lvl="0" rtl="0">
              <a:spcBef>
                <a:spcPts val="0"/>
              </a:spcBef>
              <a:buNone/>
            </a:pPr>
            <a:r>
              <a:rPr lang="en-US" sz="3600" b="1" dirty="0">
                <a:solidFill>
                  <a:schemeClr val="lt1"/>
                </a:solidFill>
              </a:rPr>
              <a:t>Unsupervised Learning</a:t>
            </a:r>
            <a:endParaRPr lang="en" sz="4000" b="1" dirty="0">
              <a:solidFill>
                <a:schemeClr val="lt1"/>
              </a:solidFill>
            </a:endParaRPr>
          </a:p>
        </p:txBody>
      </p:sp>
    </p:spTree>
    <p:extLst>
      <p:ext uri="{BB962C8B-B14F-4D97-AF65-F5344CB8AC3E}">
        <p14:creationId xmlns:p14="http://schemas.microsoft.com/office/powerpoint/2010/main" val="27183890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4" name="TextBox 3">
            <a:extLst>
              <a:ext uri="{FF2B5EF4-FFF2-40B4-BE49-F238E27FC236}">
                <a16:creationId xmlns:a16="http://schemas.microsoft.com/office/drawing/2014/main" id="{2D1BA5D2-D40A-4CC3-AD60-40CC7A1499BE}"/>
              </a:ext>
            </a:extLst>
          </p:cNvPr>
          <p:cNvSpPr txBox="1"/>
          <p:nvPr/>
        </p:nvSpPr>
        <p:spPr>
          <a:xfrm>
            <a:off x="553737" y="1248130"/>
            <a:ext cx="8630889" cy="830997"/>
          </a:xfrm>
          <a:prstGeom prst="rect">
            <a:avLst/>
          </a:prstGeom>
          <a:noFill/>
        </p:spPr>
        <p:txBody>
          <a:bodyPr wrap="none" rtlCol="0">
            <a:spAutoFit/>
          </a:bodyPr>
          <a:lstStyle/>
          <a:p>
            <a:r>
              <a:rPr lang="en-US" sz="1200" dirty="0">
                <a:solidFill>
                  <a:schemeClr val="tx1"/>
                </a:solidFill>
              </a:rPr>
              <a:t>The key objective in clustering is to identify distinct groups/clusters)based on some notion of similarity within a given dataset.</a:t>
            </a:r>
          </a:p>
          <a:p>
            <a:r>
              <a:rPr lang="en-US" sz="1200" dirty="0">
                <a:solidFill>
                  <a:schemeClr val="tx1"/>
                </a:solidFill>
              </a:rPr>
              <a:t>Types of clustering </a:t>
            </a:r>
          </a:p>
          <a:p>
            <a:pPr marL="171450" indent="-171450">
              <a:buFont typeface="Arial" panose="020B0604020202020204" pitchFamily="34" charset="0"/>
              <a:buChar char="•"/>
            </a:pPr>
            <a:r>
              <a:rPr lang="en-US" sz="1200" dirty="0">
                <a:solidFill>
                  <a:schemeClr val="tx1"/>
                </a:solidFill>
              </a:rPr>
              <a:t>Agglomerative (hierarchical)</a:t>
            </a:r>
          </a:p>
          <a:p>
            <a:pPr marL="171450" indent="-171450">
              <a:buFont typeface="Arial" panose="020B0604020202020204" pitchFamily="34" charset="0"/>
              <a:buChar char="•"/>
            </a:pPr>
            <a:r>
              <a:rPr lang="en-US" sz="1200" dirty="0">
                <a:solidFill>
                  <a:schemeClr val="tx1"/>
                </a:solidFill>
              </a:rPr>
              <a:t>Divisive (k – means)</a:t>
            </a:r>
          </a:p>
        </p:txBody>
      </p:sp>
      <p:sp>
        <p:nvSpPr>
          <p:cNvPr id="243" name="Shape 24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a:solidFill>
                  <a:schemeClr val="tx1"/>
                </a:solidFill>
              </a:rPr>
              <a:t>Clustering</a:t>
            </a:r>
            <a:br>
              <a:rPr lang="en-US" sz="3200" dirty="0">
                <a:solidFill>
                  <a:schemeClr val="tx1"/>
                </a:solidFill>
              </a:rPr>
            </a:br>
            <a:endParaRPr lang="en" sz="3200" dirty="0">
              <a:solidFill>
                <a:schemeClr val="tx1"/>
              </a:solidFill>
            </a:endParaRPr>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10" name="Rectangle 9">
            <a:extLst>
              <a:ext uri="{FF2B5EF4-FFF2-40B4-BE49-F238E27FC236}">
                <a16:creationId xmlns:a16="http://schemas.microsoft.com/office/drawing/2014/main" id="{043F8DE1-1057-43E5-B58B-1890B0A65D3B}"/>
              </a:ext>
            </a:extLst>
          </p:cNvPr>
          <p:cNvSpPr/>
          <p:nvPr/>
        </p:nvSpPr>
        <p:spPr>
          <a:xfrm>
            <a:off x="429324" y="2439497"/>
            <a:ext cx="8480759" cy="2104148"/>
          </a:xfrm>
          <a:prstGeom prst="rect">
            <a:avLst/>
          </a:prstGeom>
          <a:noFill/>
          <a:ln w="12700">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extBox 1">
            <a:extLst>
              <a:ext uri="{FF2B5EF4-FFF2-40B4-BE49-F238E27FC236}">
                <a16:creationId xmlns:a16="http://schemas.microsoft.com/office/drawing/2014/main" id="{A45AFBB1-2C12-4252-9A93-8C1434FEC3E0}"/>
              </a:ext>
            </a:extLst>
          </p:cNvPr>
          <p:cNvSpPr txBox="1"/>
          <p:nvPr/>
        </p:nvSpPr>
        <p:spPr>
          <a:xfrm>
            <a:off x="500208" y="2444210"/>
            <a:ext cx="8560357" cy="1200329"/>
          </a:xfrm>
          <a:prstGeom prst="rect">
            <a:avLst/>
          </a:prstGeom>
          <a:noFill/>
        </p:spPr>
        <p:txBody>
          <a:bodyPr wrap="none" rtlCol="0">
            <a:spAutoFit/>
          </a:bodyPr>
          <a:lstStyle/>
          <a:p>
            <a:r>
              <a:rPr lang="en-US" sz="1200" b="1" dirty="0">
                <a:solidFill>
                  <a:schemeClr val="tx1"/>
                </a:solidFill>
              </a:rPr>
              <a:t>K-Means clustering</a:t>
            </a:r>
          </a:p>
          <a:p>
            <a:pPr marL="171450" lvl="0" indent="-171450">
              <a:buFont typeface="Arial" panose="020B0604020202020204" pitchFamily="34" charset="0"/>
              <a:buChar char="•"/>
            </a:pPr>
            <a:r>
              <a:rPr lang="en-US" sz="1200" dirty="0">
                <a:solidFill>
                  <a:schemeClr val="tx1"/>
                </a:solidFill>
              </a:rPr>
              <a:t>Start with random point initialization of the required number of centers. ('K' in K-means stands for the number of clusters)</a:t>
            </a:r>
          </a:p>
          <a:p>
            <a:pPr marL="171450" lvl="0" indent="-171450">
              <a:buFont typeface="Arial" panose="020B0604020202020204" pitchFamily="34" charset="0"/>
              <a:buChar char="•"/>
            </a:pPr>
            <a:r>
              <a:rPr lang="en-US" sz="1200" dirty="0">
                <a:solidFill>
                  <a:schemeClr val="tx1"/>
                </a:solidFill>
              </a:rPr>
              <a:t>Assign each data point to the 'center' closest to it. (distance metric := normal Euclidian distance)</a:t>
            </a:r>
          </a:p>
          <a:p>
            <a:pPr marL="171450" lvl="0" indent="-171450">
              <a:buFont typeface="Arial" panose="020B0604020202020204" pitchFamily="34" charset="0"/>
              <a:buChar char="•"/>
            </a:pPr>
            <a:r>
              <a:rPr lang="en-US" sz="1200" dirty="0">
                <a:solidFill>
                  <a:schemeClr val="tx1"/>
                </a:solidFill>
              </a:rPr>
              <a:t>Recalculate centers by averaging the dimensions of the points belonging to the cluster.</a:t>
            </a:r>
          </a:p>
          <a:p>
            <a:pPr marL="171450" lvl="0" indent="-171450">
              <a:buFont typeface="Arial" panose="020B0604020202020204" pitchFamily="34" charset="0"/>
              <a:buChar char="•"/>
            </a:pPr>
            <a:r>
              <a:rPr lang="en-US" sz="1200" dirty="0">
                <a:solidFill>
                  <a:schemeClr val="tx1"/>
                </a:solidFill>
              </a:rPr>
              <a:t>Repeat with new centers until we reach a point where the assignments become stable.</a:t>
            </a:r>
          </a:p>
          <a:p>
            <a:endParaRPr lang="en-US" sz="1200" dirty="0">
              <a:solidFill>
                <a:schemeClr val="tx1"/>
              </a:solidFill>
            </a:endParaRPr>
          </a:p>
        </p:txBody>
      </p:sp>
      <p:sp>
        <p:nvSpPr>
          <p:cNvPr id="8" name="TextBox 7">
            <a:extLst>
              <a:ext uri="{FF2B5EF4-FFF2-40B4-BE49-F238E27FC236}">
                <a16:creationId xmlns:a16="http://schemas.microsoft.com/office/drawing/2014/main" id="{D691701F-709B-4B97-B673-7298A021F121}"/>
              </a:ext>
            </a:extLst>
          </p:cNvPr>
          <p:cNvSpPr txBox="1"/>
          <p:nvPr/>
        </p:nvSpPr>
        <p:spPr>
          <a:xfrm>
            <a:off x="486031" y="3594923"/>
            <a:ext cx="3113353" cy="1015663"/>
          </a:xfrm>
          <a:prstGeom prst="rect">
            <a:avLst/>
          </a:prstGeom>
          <a:noFill/>
        </p:spPr>
        <p:txBody>
          <a:bodyPr wrap="none" rtlCol="0">
            <a:spAutoFit/>
          </a:bodyPr>
          <a:lstStyle/>
          <a:p>
            <a:r>
              <a:rPr lang="en-US" sz="1200" b="1" dirty="0">
                <a:solidFill>
                  <a:schemeClr val="tx1"/>
                </a:solidFill>
              </a:rPr>
              <a:t>Hierarchical clustering</a:t>
            </a:r>
          </a:p>
          <a:p>
            <a:pPr marL="171450" lvl="0" indent="-171450">
              <a:buFont typeface="Arial" panose="020B0604020202020204" pitchFamily="34" charset="0"/>
              <a:buChar char="•"/>
            </a:pPr>
            <a:r>
              <a:rPr lang="en-US" sz="1200" dirty="0">
                <a:solidFill>
                  <a:schemeClr val="tx1"/>
                </a:solidFill>
              </a:rPr>
              <a:t>Start with n clusters (n = # of </a:t>
            </a:r>
            <a:r>
              <a:rPr lang="en-US" sz="1200" dirty="0" err="1">
                <a:solidFill>
                  <a:schemeClr val="tx1"/>
                </a:solidFill>
              </a:rPr>
              <a:t>datapoints</a:t>
            </a:r>
            <a:r>
              <a:rPr lang="en-US" sz="1200" dirty="0">
                <a:solidFill>
                  <a:schemeClr val="tx1"/>
                </a:solidFill>
              </a:rPr>
              <a:t>)</a:t>
            </a:r>
          </a:p>
          <a:p>
            <a:pPr marL="171450" lvl="0" indent="-171450">
              <a:buFont typeface="Arial" panose="020B0604020202020204" pitchFamily="34" charset="0"/>
              <a:buChar char="•"/>
            </a:pPr>
            <a:r>
              <a:rPr lang="en-US" sz="1200" dirty="0">
                <a:solidFill>
                  <a:schemeClr val="tx1"/>
                </a:solidFill>
              </a:rPr>
              <a:t>Combine the 2 closest clusters</a:t>
            </a:r>
          </a:p>
          <a:p>
            <a:pPr marL="171450" lvl="0" indent="-171450">
              <a:buFont typeface="Arial" panose="020B0604020202020204" pitchFamily="34" charset="0"/>
              <a:buChar char="•"/>
            </a:pPr>
            <a:r>
              <a:rPr lang="en-US" sz="1200" dirty="0">
                <a:solidFill>
                  <a:schemeClr val="tx1"/>
                </a:solidFill>
              </a:rPr>
              <a:t>Repeat till only 1 cluster exists</a:t>
            </a:r>
          </a:p>
          <a:p>
            <a:endParaRPr lang="en-US" sz="1200" dirty="0">
              <a:solidFill>
                <a:schemeClr val="tx1"/>
              </a:solidFill>
            </a:endParaRPr>
          </a:p>
        </p:txBody>
      </p:sp>
    </p:spTree>
    <p:extLst>
      <p:ext uri="{BB962C8B-B14F-4D97-AF65-F5344CB8AC3E}">
        <p14:creationId xmlns:p14="http://schemas.microsoft.com/office/powerpoint/2010/main" val="882334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7620"/>
            <a:ext cx="9144000" cy="5143500"/>
          </a:xfrm>
          <a:prstGeom prst="rect">
            <a:avLst/>
          </a:prstGeom>
        </p:spPr>
        <p:txBody>
          <a:bodyPr wrap="square" lIns="91425" tIns="91425" rIns="91425" bIns="91425" anchor="ctr" anchorCtr="0">
            <a:noAutofit/>
          </a:bodyPr>
          <a:lstStyle/>
          <a:p>
            <a:pPr lvl="0" rtl="0">
              <a:spcBef>
                <a:spcPts val="0"/>
              </a:spcBef>
              <a:buNone/>
            </a:pPr>
            <a:r>
              <a:rPr lang="en-US" sz="4400" b="1" dirty="0">
                <a:solidFill>
                  <a:schemeClr val="lt1"/>
                </a:solidFill>
              </a:rPr>
              <a:t>Module 4</a:t>
            </a:r>
            <a:br>
              <a:rPr lang="en-US" sz="4400" b="1" dirty="0">
                <a:solidFill>
                  <a:schemeClr val="lt1"/>
                </a:solidFill>
              </a:rPr>
            </a:br>
            <a:r>
              <a:rPr lang="en-US" sz="4400" b="1" dirty="0">
                <a:solidFill>
                  <a:schemeClr val="lt1"/>
                </a:solidFill>
              </a:rPr>
              <a:t>Machine Learning</a:t>
            </a:r>
            <a:endParaRPr lang="en" sz="4000" b="1" dirty="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 name="TextBox 1">
            <a:extLst>
              <a:ext uri="{FF2B5EF4-FFF2-40B4-BE49-F238E27FC236}">
                <a16:creationId xmlns:a16="http://schemas.microsoft.com/office/drawing/2014/main" id="{A45AFBB1-2C12-4252-9A93-8C1434FEC3E0}"/>
              </a:ext>
            </a:extLst>
          </p:cNvPr>
          <p:cNvSpPr txBox="1"/>
          <p:nvPr/>
        </p:nvSpPr>
        <p:spPr>
          <a:xfrm>
            <a:off x="500209" y="2127609"/>
            <a:ext cx="8759906" cy="2523768"/>
          </a:xfrm>
          <a:prstGeom prst="rect">
            <a:avLst/>
          </a:prstGeom>
          <a:noFill/>
        </p:spPr>
        <p:txBody>
          <a:bodyPr wrap="square" rtlCol="0">
            <a:spAutoFit/>
          </a:bodyPr>
          <a:lstStyle/>
          <a:p>
            <a:r>
              <a:rPr lang="en-IN" sz="1200" b="1" dirty="0">
                <a:solidFill>
                  <a:schemeClr val="tx1"/>
                </a:solidFill>
              </a:rPr>
              <a:t>Algorithm details </a:t>
            </a:r>
          </a:p>
          <a:p>
            <a:pPr marL="285750" indent="-285750">
              <a:buFont typeface="Arial" panose="020B0604020202020204" pitchFamily="34" charset="0"/>
              <a:buChar char="•"/>
            </a:pPr>
            <a:r>
              <a:rPr lang="en-IN" sz="1200" dirty="0">
                <a:solidFill>
                  <a:schemeClr val="tx1"/>
                </a:solidFill>
              </a:rPr>
              <a:t>Item set – The list of all transactions; {milk, bread}, {apples, oranges}, {milk}</a:t>
            </a:r>
          </a:p>
          <a:p>
            <a:endParaRPr lang="en-IN" sz="1200" dirty="0">
              <a:solidFill>
                <a:schemeClr val="tx1"/>
              </a:solidFill>
            </a:endParaRPr>
          </a:p>
          <a:p>
            <a:pPr marL="285750" indent="-285750">
              <a:buFont typeface="Arial" panose="020B0604020202020204" pitchFamily="34" charset="0"/>
              <a:buChar char="•"/>
            </a:pPr>
            <a:r>
              <a:rPr lang="en-IN" sz="1200" dirty="0">
                <a:solidFill>
                  <a:schemeClr val="tx1"/>
                </a:solidFill>
              </a:rPr>
              <a:t>Support - # of times an item appears in a dataset </a:t>
            </a:r>
          </a:p>
          <a:p>
            <a:pPr lvl="3"/>
            <a:r>
              <a:rPr lang="en-IN" sz="1200" dirty="0">
                <a:solidFill>
                  <a:schemeClr val="tx1"/>
                </a:solidFill>
              </a:rPr>
              <a:t>	i.e. support(milk, bread) = (# transactions with milk and bread)/(Total # of transactions)</a:t>
            </a:r>
          </a:p>
          <a:p>
            <a:pPr marL="285750" indent="-285750">
              <a:buFont typeface="Arial" panose="020B0604020202020204" pitchFamily="34" charset="0"/>
              <a:buChar char="•"/>
            </a:pPr>
            <a:endParaRPr lang="en-IN" sz="1200" dirty="0">
              <a:solidFill>
                <a:schemeClr val="tx1"/>
              </a:solidFill>
            </a:endParaRPr>
          </a:p>
          <a:p>
            <a:pPr marL="285750" indent="-285750">
              <a:buFont typeface="Arial" panose="020B0604020202020204" pitchFamily="34" charset="0"/>
              <a:buChar char="•"/>
            </a:pPr>
            <a:r>
              <a:rPr lang="en-IN" sz="1200" dirty="0">
                <a:solidFill>
                  <a:schemeClr val="tx1"/>
                </a:solidFill>
              </a:rPr>
              <a:t>Confidence – Measure of # of times a rule is found to exist in the dataset</a:t>
            </a:r>
          </a:p>
          <a:p>
            <a:r>
              <a:rPr lang="en-IN" sz="1200" dirty="0">
                <a:solidFill>
                  <a:schemeClr val="tx1"/>
                </a:solidFill>
              </a:rPr>
              <a:t>	i.e. confidence(milk -&gt; bread) = support(milk and bread)/ support(milk)</a:t>
            </a:r>
          </a:p>
          <a:p>
            <a:endParaRPr lang="en-IN" sz="1200" dirty="0">
              <a:solidFill>
                <a:schemeClr val="tx1"/>
              </a:solidFill>
            </a:endParaRPr>
          </a:p>
          <a:p>
            <a:r>
              <a:rPr lang="en-IN" sz="1200" dirty="0">
                <a:solidFill>
                  <a:schemeClr val="tx1"/>
                </a:solidFill>
              </a:rPr>
              <a:t>Main Applications </a:t>
            </a:r>
          </a:p>
          <a:p>
            <a:r>
              <a:rPr lang="en-IN" sz="1200" dirty="0">
                <a:solidFill>
                  <a:schemeClr val="tx1"/>
                </a:solidFill>
              </a:rPr>
              <a:t>	- Cross sell/Up-sell</a:t>
            </a:r>
          </a:p>
          <a:p>
            <a:r>
              <a:rPr lang="en-IN" sz="1200" dirty="0">
                <a:solidFill>
                  <a:schemeClr val="tx1"/>
                </a:solidFill>
              </a:rPr>
              <a:t>	- Market Basket Analysis</a:t>
            </a:r>
          </a:p>
          <a:p>
            <a:endParaRPr lang="en-IN" sz="1200" dirty="0">
              <a:solidFill>
                <a:schemeClr val="tx1"/>
              </a:solidFill>
            </a:endParaRPr>
          </a:p>
        </p:txBody>
      </p:sp>
      <p:sp>
        <p:nvSpPr>
          <p:cNvPr id="4" name="TextBox 3">
            <a:extLst>
              <a:ext uri="{FF2B5EF4-FFF2-40B4-BE49-F238E27FC236}">
                <a16:creationId xmlns:a16="http://schemas.microsoft.com/office/drawing/2014/main" id="{2D1BA5D2-D40A-4CC3-AD60-40CC7A1499BE}"/>
              </a:ext>
            </a:extLst>
          </p:cNvPr>
          <p:cNvSpPr txBox="1"/>
          <p:nvPr/>
        </p:nvSpPr>
        <p:spPr>
          <a:xfrm>
            <a:off x="553738" y="1248130"/>
            <a:ext cx="8058634" cy="461665"/>
          </a:xfrm>
          <a:prstGeom prst="rect">
            <a:avLst/>
          </a:prstGeom>
          <a:noFill/>
        </p:spPr>
        <p:txBody>
          <a:bodyPr wrap="square" rtlCol="0">
            <a:spAutoFit/>
          </a:bodyPr>
          <a:lstStyle/>
          <a:p>
            <a:r>
              <a:rPr lang="en-IN" sz="1200" dirty="0">
                <a:solidFill>
                  <a:schemeClr val="tx1"/>
                </a:solidFill>
              </a:rPr>
              <a:t>Association rule mining is a procedure to find frequent patterns, correlations, associations, or causal structures from data sets</a:t>
            </a:r>
            <a:endParaRPr lang="en-US" sz="1200" dirty="0">
              <a:solidFill>
                <a:schemeClr val="tx1"/>
              </a:solidFill>
            </a:endParaRPr>
          </a:p>
        </p:txBody>
      </p:sp>
      <p:sp>
        <p:nvSpPr>
          <p:cNvPr id="243" name="Shape 24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a:solidFill>
                  <a:schemeClr val="tx1"/>
                </a:solidFill>
              </a:rPr>
              <a:t>Association Rule Mining</a:t>
            </a:r>
            <a:endParaRPr lang="en" sz="3200" dirty="0">
              <a:solidFill>
                <a:schemeClr val="tx1"/>
              </a:solidFill>
            </a:endParaRPr>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10" name="Rectangle 9">
            <a:extLst>
              <a:ext uri="{FF2B5EF4-FFF2-40B4-BE49-F238E27FC236}">
                <a16:creationId xmlns:a16="http://schemas.microsoft.com/office/drawing/2014/main" id="{043F8DE1-1057-43E5-B58B-1890B0A65D3B}"/>
              </a:ext>
            </a:extLst>
          </p:cNvPr>
          <p:cNvSpPr/>
          <p:nvPr/>
        </p:nvSpPr>
        <p:spPr>
          <a:xfrm>
            <a:off x="429325" y="1998921"/>
            <a:ext cx="8480759" cy="2473842"/>
          </a:xfrm>
          <a:prstGeom prst="rect">
            <a:avLst/>
          </a:prstGeom>
          <a:noFill/>
          <a:ln w="12700">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2146779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dirty="0"/>
          </a:p>
        </p:txBody>
      </p:sp>
      <p:sp>
        <p:nvSpPr>
          <p:cNvPr id="222" name="Shape 222"/>
          <p:cNvSpPr txBox="1">
            <a:spLocks noGrp="1"/>
          </p:cNvSpPr>
          <p:nvPr>
            <p:ph type="ctrTitle"/>
          </p:nvPr>
        </p:nvSpPr>
        <p:spPr>
          <a:xfrm>
            <a:off x="0" y="-532"/>
            <a:ext cx="9144000" cy="5143500"/>
          </a:xfrm>
          <a:prstGeom prst="rect">
            <a:avLst/>
          </a:prstGeom>
        </p:spPr>
        <p:txBody>
          <a:bodyPr wrap="square" lIns="91425" tIns="91425" rIns="91425" bIns="91425" anchor="ctr" anchorCtr="0">
            <a:noAutofit/>
          </a:bodyPr>
          <a:lstStyle/>
          <a:p>
            <a:pPr lvl="0" rtl="0">
              <a:spcBef>
                <a:spcPts val="0"/>
              </a:spcBef>
              <a:buNone/>
            </a:pPr>
            <a:r>
              <a:rPr lang="en-US" sz="3600" b="1" dirty="0">
                <a:solidFill>
                  <a:schemeClr val="lt1"/>
                </a:solidFill>
              </a:rPr>
              <a:t>Model Evaluation</a:t>
            </a:r>
            <a:endParaRPr lang="en" sz="4000" b="1" dirty="0">
              <a:solidFill>
                <a:schemeClr val="lt1"/>
              </a:solidFill>
            </a:endParaRPr>
          </a:p>
        </p:txBody>
      </p:sp>
    </p:spTree>
    <p:extLst>
      <p:ext uri="{BB962C8B-B14F-4D97-AF65-F5344CB8AC3E}">
        <p14:creationId xmlns:p14="http://schemas.microsoft.com/office/powerpoint/2010/main" val="18244637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417900" y="196650"/>
            <a:ext cx="4211700" cy="1076100"/>
          </a:xfrm>
          <a:prstGeom prst="rect">
            <a:avLst/>
          </a:prstGeom>
        </p:spPr>
        <p:txBody>
          <a:bodyPr wrap="square" lIns="91425" tIns="91425" rIns="91425" bIns="91425" anchor="b" anchorCtr="0">
            <a:noAutofit/>
          </a:bodyPr>
          <a:lstStyle/>
          <a:p>
            <a:pPr lvl="0" algn="l" rtl="0">
              <a:spcBef>
                <a:spcPts val="0"/>
              </a:spcBef>
              <a:buNone/>
            </a:pPr>
            <a:r>
              <a:rPr lang="en-US" sz="3200" dirty="0">
                <a:solidFill>
                  <a:schemeClr val="tx1"/>
                </a:solidFill>
              </a:rPr>
              <a:t>Regression Models</a:t>
            </a:r>
            <a:endParaRPr lang="en" sz="3200" dirty="0">
              <a:solidFill>
                <a:schemeClr val="tx1"/>
              </a:solidFill>
            </a:endParaRPr>
          </a:p>
        </p:txBody>
      </p:sp>
      <p:cxnSp>
        <p:nvCxnSpPr>
          <p:cNvPr id="256" name="Shape 25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57" name="Shape 25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AF1CDDA4-1461-43EC-849C-221DDE62E1EC}"/>
                  </a:ext>
                </a:extLst>
              </p:cNvPr>
              <p:cNvSpPr txBox="1"/>
              <p:nvPr/>
            </p:nvSpPr>
            <p:spPr>
              <a:xfrm>
                <a:off x="429325" y="1741022"/>
                <a:ext cx="3209128" cy="312586"/>
              </a:xfrm>
              <a:prstGeom prst="rect">
                <a:avLst/>
              </a:prstGeom>
              <a:noFill/>
            </p:spPr>
            <p:txBody>
              <a:bodyPr wrap="square" rtlCol="0">
                <a:spAutoFit/>
              </a:bodyPr>
              <a:lstStyle/>
              <a:p>
                <a:r>
                  <a:rPr lang="en-US" b="1" dirty="0">
                    <a:solidFill>
                      <a:schemeClr val="tx1"/>
                    </a:solidFill>
                  </a:rPr>
                  <a:t>Coefficient of determination or </a:t>
                </a:r>
                <a14:m>
                  <m:oMath xmlns:m="http://schemas.openxmlformats.org/officeDocument/2006/math">
                    <m:sSup>
                      <m:sSupPr>
                        <m:ctrlPr>
                          <a:rPr lang="en-US" b="1" i="1">
                            <a:solidFill>
                              <a:schemeClr val="tx1"/>
                            </a:solidFill>
                            <a:latin typeface="Cambria Math" panose="02040503050406030204" pitchFamily="18" charset="0"/>
                          </a:rPr>
                        </m:ctrlPr>
                      </m:sSupPr>
                      <m:e>
                        <m:r>
                          <a:rPr lang="en-US" b="1" i="1">
                            <a:solidFill>
                              <a:schemeClr val="tx1"/>
                            </a:solidFill>
                            <a:latin typeface="Cambria Math" panose="02040503050406030204" pitchFamily="18" charset="0"/>
                          </a:rPr>
                          <m:t>𝒓</m:t>
                        </m:r>
                      </m:e>
                      <m:sup>
                        <m:r>
                          <a:rPr lang="en-US" b="1" i="1">
                            <a:solidFill>
                              <a:schemeClr val="tx1"/>
                            </a:solidFill>
                            <a:latin typeface="Cambria Math" panose="02040503050406030204" pitchFamily="18" charset="0"/>
                          </a:rPr>
                          <m:t>𝟐</m:t>
                        </m:r>
                      </m:sup>
                    </m:sSup>
                  </m:oMath>
                </a14:m>
                <a:endParaRPr lang="en-US" b="1" dirty="0">
                  <a:solidFill>
                    <a:schemeClr val="tx1"/>
                  </a:solidFill>
                </a:endParaRPr>
              </a:p>
            </p:txBody>
          </p:sp>
        </mc:Choice>
        <mc:Fallback xmlns="">
          <p:sp>
            <p:nvSpPr>
              <p:cNvPr id="12" name="TextBox 11">
                <a:extLst>
                  <a:ext uri="{FF2B5EF4-FFF2-40B4-BE49-F238E27FC236}">
                    <a16:creationId xmlns:a16="http://schemas.microsoft.com/office/drawing/2014/main" id="{AF1CDDA4-1461-43EC-849C-221DDE62E1EC}"/>
                  </a:ext>
                </a:extLst>
              </p:cNvPr>
              <p:cNvSpPr txBox="1">
                <a:spLocks noRot="1" noChangeAspect="1" noMove="1" noResize="1" noEditPoints="1" noAdjustHandles="1" noChangeArrowheads="1" noChangeShapeType="1" noTextEdit="1"/>
              </p:cNvSpPr>
              <p:nvPr/>
            </p:nvSpPr>
            <p:spPr>
              <a:xfrm>
                <a:off x="429325" y="1741022"/>
                <a:ext cx="3209128" cy="312586"/>
              </a:xfrm>
              <a:prstGeom prst="rect">
                <a:avLst/>
              </a:prstGeom>
              <a:blipFill>
                <a:blip r:embed="rId3"/>
                <a:stretch>
                  <a:fillRect l="-569" t="-1961" b="-19608"/>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64182C1D-2E0E-45A7-BB23-7E3B7A897530}"/>
              </a:ext>
            </a:extLst>
          </p:cNvPr>
          <p:cNvSpPr/>
          <p:nvPr/>
        </p:nvSpPr>
        <p:spPr>
          <a:xfrm>
            <a:off x="3501276" y="3974445"/>
            <a:ext cx="3083822" cy="307777"/>
          </a:xfrm>
          <a:prstGeom prst="rect">
            <a:avLst/>
          </a:prstGeom>
        </p:spPr>
        <p:txBody>
          <a:bodyPr wrap="square">
            <a:spAutoFit/>
          </a:bodyPr>
          <a:lstStyle/>
          <a:p>
            <a:endParaRPr lang="en-US" dirty="0">
              <a:solidFill>
                <a:schemeClr val="bg1">
                  <a:lumMod val="50000"/>
                </a:schemeClr>
              </a:solidFill>
            </a:endParaRPr>
          </a:p>
        </p:txBody>
      </p:sp>
      <p:sp>
        <p:nvSpPr>
          <p:cNvPr id="2" name="Rectangle 1">
            <a:extLst>
              <a:ext uri="{FF2B5EF4-FFF2-40B4-BE49-F238E27FC236}">
                <a16:creationId xmlns:a16="http://schemas.microsoft.com/office/drawing/2014/main" id="{044865D9-F4FF-4D5C-A208-B9BE4593CF70}"/>
              </a:ext>
            </a:extLst>
          </p:cNvPr>
          <p:cNvSpPr/>
          <p:nvPr/>
        </p:nvSpPr>
        <p:spPr>
          <a:xfrm>
            <a:off x="4712546" y="1185894"/>
            <a:ext cx="1250663" cy="307777"/>
          </a:xfrm>
          <a:prstGeom prst="rect">
            <a:avLst/>
          </a:prstGeom>
        </p:spPr>
        <p:txBody>
          <a:bodyPr wrap="none">
            <a:spAutoFit/>
          </a:bodyPr>
          <a:lstStyle/>
          <a:p>
            <a:r>
              <a:rPr lang="en-US" b="1" dirty="0">
                <a:solidFill>
                  <a:schemeClr val="bg1">
                    <a:lumMod val="50000"/>
                  </a:schemeClr>
                </a:solidFill>
              </a:rPr>
              <a:t>Few more …</a:t>
            </a:r>
            <a:endParaRPr lang="en-US" dirty="0">
              <a:solidFill>
                <a:schemeClr val="bg1">
                  <a:lumMod val="50000"/>
                </a:schemeClr>
              </a:solidFill>
            </a:endParaRPr>
          </a:p>
        </p:txBody>
      </p:sp>
      <p:sp>
        <p:nvSpPr>
          <p:cNvPr id="9" name="Rectangle 8">
            <a:extLst>
              <a:ext uri="{FF2B5EF4-FFF2-40B4-BE49-F238E27FC236}">
                <a16:creationId xmlns:a16="http://schemas.microsoft.com/office/drawing/2014/main" id="{C47354AA-F970-4B12-80F8-C41116F73210}"/>
              </a:ext>
            </a:extLst>
          </p:cNvPr>
          <p:cNvSpPr/>
          <p:nvPr/>
        </p:nvSpPr>
        <p:spPr>
          <a:xfrm>
            <a:off x="4884779" y="1780002"/>
            <a:ext cx="2991525" cy="646331"/>
          </a:xfrm>
          <a:prstGeom prst="rect">
            <a:avLst/>
          </a:prstGeom>
        </p:spPr>
        <p:txBody>
          <a:bodyPr wrap="none">
            <a:spAutoFit/>
          </a:bodyPr>
          <a:lstStyle/>
          <a:p>
            <a:r>
              <a:rPr lang="en-US" sz="1200" b="1" dirty="0">
                <a:solidFill>
                  <a:schemeClr val="bg1">
                    <a:lumMod val="50000"/>
                  </a:schemeClr>
                </a:solidFill>
              </a:rPr>
              <a:t>MAPE  - </a:t>
            </a:r>
            <a:r>
              <a:rPr lang="en-US" sz="1200" dirty="0">
                <a:solidFill>
                  <a:schemeClr val="bg1">
                    <a:lumMod val="50000"/>
                  </a:schemeClr>
                </a:solidFill>
              </a:rPr>
              <a:t>Mean absolute percentage error</a:t>
            </a:r>
          </a:p>
          <a:p>
            <a:endParaRPr lang="en-US" sz="1200" dirty="0">
              <a:solidFill>
                <a:schemeClr val="bg1">
                  <a:lumMod val="50000"/>
                </a:schemeClr>
              </a:solidFill>
            </a:endParaRPr>
          </a:p>
          <a:p>
            <a:endParaRPr lang="en-US" sz="1200" dirty="0">
              <a:solidFill>
                <a:schemeClr val="bg1">
                  <a:lumMod val="50000"/>
                </a:schemeClr>
              </a:solidFill>
            </a:endParaRP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D9C4FC06-2E74-4431-83B9-0A5DECD98EB6}"/>
                  </a:ext>
                </a:extLst>
              </p:cNvPr>
              <p:cNvSpPr/>
              <p:nvPr/>
            </p:nvSpPr>
            <p:spPr>
              <a:xfrm>
                <a:off x="938917" y="2053608"/>
                <a:ext cx="3014928" cy="70929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i="1" smtClean="0">
                              <a:solidFill>
                                <a:schemeClr val="tx1"/>
                              </a:solidFill>
                              <a:latin typeface="Cambria Math" panose="02040503050406030204" pitchFamily="18" charset="0"/>
                            </a:rPr>
                          </m:ctrlPr>
                        </m:sSupPr>
                        <m:e>
                          <m:r>
                            <a:rPr lang="en-US" i="1">
                              <a:solidFill>
                                <a:schemeClr val="tx1"/>
                              </a:solidFill>
                              <a:latin typeface="Cambria Math" panose="02040503050406030204" pitchFamily="18" charset="0"/>
                            </a:rPr>
                            <m:t>𝑅</m:t>
                          </m:r>
                        </m:e>
                        <m:sup>
                          <m:r>
                            <a:rPr lang="en-US">
                              <a:solidFill>
                                <a:schemeClr val="tx1"/>
                              </a:solidFill>
                              <a:latin typeface="Cambria Math" panose="02040503050406030204" pitchFamily="18" charset="0"/>
                            </a:rPr>
                            <m:t>2</m:t>
                          </m:r>
                        </m:sup>
                      </m:sSup>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𝑦</m:t>
                          </m:r>
                          <m:r>
                            <a:rPr lang="en-US">
                              <a:solidFill>
                                <a:schemeClr val="tx1"/>
                              </a:solidFill>
                              <a:latin typeface="Cambria Math" panose="02040503050406030204" pitchFamily="18" charset="0"/>
                            </a:rPr>
                            <m:t>,</m:t>
                          </m:r>
                          <m:acc>
                            <m:accPr>
                              <m:chr m:val="̂"/>
                              <m:ctrlPr>
                                <a:rPr lang="en-US" i="1">
                                  <a:solidFill>
                                    <a:schemeClr val="tx1"/>
                                  </a:solidFill>
                                  <a:latin typeface="Cambria Math" panose="02040503050406030204" pitchFamily="18" charset="0"/>
                                </a:rPr>
                              </m:ctrlPr>
                            </m:accPr>
                            <m:e>
                              <m:r>
                                <a:rPr lang="en-US" i="1">
                                  <a:solidFill>
                                    <a:schemeClr val="tx1"/>
                                  </a:solidFill>
                                  <a:latin typeface="Cambria Math" panose="02040503050406030204" pitchFamily="18" charset="0"/>
                                </a:rPr>
                                <m:t>𝑦</m:t>
                              </m:r>
                            </m:e>
                          </m:acc>
                        </m:e>
                      </m:d>
                      <m:r>
                        <a:rPr lang="en-US">
                          <a:solidFill>
                            <a:schemeClr val="tx1"/>
                          </a:solidFill>
                          <a:latin typeface="Cambria Math" panose="02040503050406030204" pitchFamily="18" charset="0"/>
                        </a:rPr>
                        <m:t>=1−</m:t>
                      </m:r>
                      <m:f>
                        <m:fPr>
                          <m:ctrlPr>
                            <a:rPr lang="en-US" i="1">
                              <a:solidFill>
                                <a:schemeClr val="tx1"/>
                              </a:solidFill>
                              <a:latin typeface="Cambria Math" panose="02040503050406030204" pitchFamily="18" charset="0"/>
                            </a:rPr>
                          </m:ctrlPr>
                        </m:fPr>
                        <m:num>
                          <m:nary>
                            <m:naryPr>
                              <m:chr m:val="∑"/>
                              <m:limLoc m:val="subSup"/>
                              <m:ctrlPr>
                                <a:rPr lang="en-US" i="1">
                                  <a:solidFill>
                                    <a:schemeClr val="tx1"/>
                                  </a:solidFill>
                                  <a:latin typeface="Cambria Math" panose="02040503050406030204" pitchFamily="18" charset="0"/>
                                </a:rPr>
                              </m:ctrlPr>
                            </m:naryPr>
                            <m:sub>
                              <m:r>
                                <a:rPr lang="en-US" i="1">
                                  <a:solidFill>
                                    <a:schemeClr val="tx1"/>
                                  </a:solidFill>
                                  <a:latin typeface="Cambria Math" panose="02040503050406030204" pitchFamily="18" charset="0"/>
                                </a:rPr>
                                <m:t>𝑖</m:t>
                              </m:r>
                              <m:r>
                                <a:rPr lang="en-US">
                                  <a:solidFill>
                                    <a:schemeClr val="tx1"/>
                                  </a:solidFill>
                                  <a:latin typeface="Cambria Math" panose="02040503050406030204" pitchFamily="18" charset="0"/>
                                </a:rPr>
                                <m:t>=0</m:t>
                              </m:r>
                            </m:sub>
                            <m:sup>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𝑛</m:t>
                                  </m:r>
                                </m:e>
                                <m:sub>
                                  <m:r>
                                    <a:rPr lang="en-US" i="1">
                                      <a:solidFill>
                                        <a:schemeClr val="tx1"/>
                                      </a:solidFill>
                                      <a:latin typeface="Cambria Math" panose="02040503050406030204" pitchFamily="18" charset="0"/>
                                    </a:rPr>
                                    <m:t>𝑠𝑎𝑚𝑝𝑙𝑒𝑠</m:t>
                                  </m:r>
                                </m:sub>
                              </m:sSub>
                              <m:r>
                                <a:rPr lang="en-US">
                                  <a:solidFill>
                                    <a:schemeClr val="tx1"/>
                                  </a:solidFill>
                                  <a:latin typeface="Cambria Math" panose="02040503050406030204" pitchFamily="18" charset="0"/>
                                </a:rPr>
                                <m:t>−1</m:t>
                              </m:r>
                            </m:sup>
                            <m:e>
                              <m:sSup>
                                <m:sSupPr>
                                  <m:ctrlPr>
                                    <a:rPr lang="en-US" i="1">
                                      <a:solidFill>
                                        <a:schemeClr val="tx1"/>
                                      </a:solidFill>
                                      <a:latin typeface="Cambria Math" panose="02040503050406030204" pitchFamily="18" charset="0"/>
                                    </a:rPr>
                                  </m:ctrlPr>
                                </m:sSupPr>
                                <m:e>
                                  <m:d>
                                    <m:dPr>
                                      <m:ctrlPr>
                                        <a:rPr lang="en-US" i="1">
                                          <a:solidFill>
                                            <a:schemeClr val="tx1"/>
                                          </a:solidFill>
                                          <a:latin typeface="Cambria Math" panose="02040503050406030204" pitchFamily="18" charset="0"/>
                                        </a:rPr>
                                      </m:ctrlPr>
                                    </m:dP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𝑦</m:t>
                                          </m:r>
                                        </m:e>
                                        <m:sub>
                                          <m:r>
                                            <a:rPr lang="en-US" i="1">
                                              <a:solidFill>
                                                <a:schemeClr val="tx1"/>
                                              </a:solidFill>
                                              <a:latin typeface="Cambria Math" panose="02040503050406030204" pitchFamily="18" charset="0"/>
                                            </a:rPr>
                                            <m:t>𝑖</m:t>
                                          </m:r>
                                        </m:sub>
                                      </m:sSub>
                                      <m:r>
                                        <a:rPr lang="en-US">
                                          <a:solidFill>
                                            <a:schemeClr val="tx1"/>
                                          </a:solidFill>
                                          <a:latin typeface="Cambria Math" panose="02040503050406030204" pitchFamily="18" charset="0"/>
                                        </a:rPr>
                                        <m:t>−</m:t>
                                      </m:r>
                                      <m:sSub>
                                        <m:sSubPr>
                                          <m:ctrlPr>
                                            <a:rPr lang="en-US" i="1">
                                              <a:solidFill>
                                                <a:schemeClr val="tx1"/>
                                              </a:solidFill>
                                              <a:latin typeface="Cambria Math" panose="02040503050406030204" pitchFamily="18" charset="0"/>
                                            </a:rPr>
                                          </m:ctrlPr>
                                        </m:sSubPr>
                                        <m:e>
                                          <m:acc>
                                            <m:accPr>
                                              <m:chr m:val="̂"/>
                                              <m:ctrlPr>
                                                <a:rPr lang="en-US" i="1">
                                                  <a:solidFill>
                                                    <a:schemeClr val="tx1"/>
                                                  </a:solidFill>
                                                  <a:latin typeface="Cambria Math" panose="02040503050406030204" pitchFamily="18" charset="0"/>
                                                </a:rPr>
                                              </m:ctrlPr>
                                            </m:accPr>
                                            <m:e>
                                              <m:r>
                                                <a:rPr lang="en-US" i="1">
                                                  <a:solidFill>
                                                    <a:schemeClr val="tx1"/>
                                                  </a:solidFill>
                                                  <a:latin typeface="Cambria Math" panose="02040503050406030204" pitchFamily="18" charset="0"/>
                                                </a:rPr>
                                                <m:t>𝑦</m:t>
                                              </m:r>
                                            </m:e>
                                          </m:acc>
                                        </m:e>
                                        <m:sub>
                                          <m:r>
                                            <a:rPr lang="en-US" i="1">
                                              <a:solidFill>
                                                <a:schemeClr val="tx1"/>
                                              </a:solidFill>
                                              <a:latin typeface="Cambria Math" panose="02040503050406030204" pitchFamily="18" charset="0"/>
                                            </a:rPr>
                                            <m:t>𝑖</m:t>
                                          </m:r>
                                        </m:sub>
                                      </m:sSub>
                                    </m:e>
                                  </m:d>
                                </m:e>
                                <m:sup>
                                  <m:r>
                                    <a:rPr lang="en-US">
                                      <a:solidFill>
                                        <a:schemeClr val="tx1"/>
                                      </a:solidFill>
                                      <a:latin typeface="Cambria Math" panose="02040503050406030204" pitchFamily="18" charset="0"/>
                                    </a:rPr>
                                    <m:t>2</m:t>
                                  </m:r>
                                </m:sup>
                              </m:sSup>
                            </m:e>
                          </m:nary>
                        </m:num>
                        <m:den>
                          <m:nary>
                            <m:naryPr>
                              <m:chr m:val="∑"/>
                              <m:limLoc m:val="subSup"/>
                              <m:ctrlPr>
                                <a:rPr lang="en-US" i="1">
                                  <a:solidFill>
                                    <a:schemeClr val="tx1"/>
                                  </a:solidFill>
                                  <a:latin typeface="Cambria Math" panose="02040503050406030204" pitchFamily="18" charset="0"/>
                                </a:rPr>
                              </m:ctrlPr>
                            </m:naryPr>
                            <m:sub>
                              <m:r>
                                <a:rPr lang="en-US" i="1">
                                  <a:solidFill>
                                    <a:schemeClr val="tx1"/>
                                  </a:solidFill>
                                  <a:latin typeface="Cambria Math" panose="02040503050406030204" pitchFamily="18" charset="0"/>
                                </a:rPr>
                                <m:t>𝑖</m:t>
                              </m:r>
                              <m:r>
                                <a:rPr lang="en-US">
                                  <a:solidFill>
                                    <a:schemeClr val="tx1"/>
                                  </a:solidFill>
                                  <a:latin typeface="Cambria Math" panose="02040503050406030204" pitchFamily="18" charset="0"/>
                                </a:rPr>
                                <m:t>=0</m:t>
                              </m:r>
                            </m:sub>
                            <m:sup>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𝑛</m:t>
                                  </m:r>
                                </m:e>
                                <m:sub>
                                  <m:r>
                                    <a:rPr lang="en-US" i="1">
                                      <a:solidFill>
                                        <a:schemeClr val="tx1"/>
                                      </a:solidFill>
                                      <a:latin typeface="Cambria Math" panose="02040503050406030204" pitchFamily="18" charset="0"/>
                                    </a:rPr>
                                    <m:t>𝑠𝑎𝑚𝑝𝑙𝑒𝑠</m:t>
                                  </m:r>
                                </m:sub>
                              </m:sSub>
                              <m:r>
                                <a:rPr lang="en-US">
                                  <a:solidFill>
                                    <a:schemeClr val="tx1"/>
                                  </a:solidFill>
                                  <a:latin typeface="Cambria Math" panose="02040503050406030204" pitchFamily="18" charset="0"/>
                                </a:rPr>
                                <m:t>−1</m:t>
                              </m:r>
                            </m:sup>
                            <m:e>
                              <m:sSup>
                                <m:sSupPr>
                                  <m:ctrlPr>
                                    <a:rPr lang="en-US" i="1">
                                      <a:solidFill>
                                        <a:schemeClr val="tx1"/>
                                      </a:solidFill>
                                      <a:latin typeface="Cambria Math" panose="02040503050406030204" pitchFamily="18" charset="0"/>
                                    </a:rPr>
                                  </m:ctrlPr>
                                </m:sSupPr>
                                <m:e>
                                  <m:d>
                                    <m:dPr>
                                      <m:ctrlPr>
                                        <a:rPr lang="en-US" i="1">
                                          <a:solidFill>
                                            <a:schemeClr val="tx1"/>
                                          </a:solidFill>
                                          <a:latin typeface="Cambria Math" panose="02040503050406030204" pitchFamily="18" charset="0"/>
                                        </a:rPr>
                                      </m:ctrlPr>
                                    </m:dP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𝑦</m:t>
                                          </m:r>
                                        </m:e>
                                        <m:sub>
                                          <m:r>
                                            <a:rPr lang="en-US" i="1">
                                              <a:solidFill>
                                                <a:schemeClr val="tx1"/>
                                              </a:solidFill>
                                              <a:latin typeface="Cambria Math" panose="02040503050406030204" pitchFamily="18" charset="0"/>
                                            </a:rPr>
                                            <m:t>𝑖</m:t>
                                          </m:r>
                                        </m:sub>
                                      </m:sSub>
                                      <m:r>
                                        <a:rPr lang="en-US">
                                          <a:solidFill>
                                            <a:schemeClr val="tx1"/>
                                          </a:solidFill>
                                          <a:latin typeface="Cambria Math" panose="02040503050406030204" pitchFamily="18" charset="0"/>
                                        </a:rPr>
                                        <m:t>−</m:t>
                                      </m:r>
                                      <m:acc>
                                        <m:accPr>
                                          <m:chr m:val="̅"/>
                                          <m:ctrlPr>
                                            <a:rPr lang="en-US" i="1">
                                              <a:solidFill>
                                                <a:schemeClr val="tx1"/>
                                              </a:solidFill>
                                              <a:latin typeface="Cambria Math" panose="02040503050406030204" pitchFamily="18" charset="0"/>
                                            </a:rPr>
                                          </m:ctrlPr>
                                        </m:accPr>
                                        <m:e>
                                          <m:r>
                                            <a:rPr lang="en-US" i="1">
                                              <a:solidFill>
                                                <a:schemeClr val="tx1"/>
                                              </a:solidFill>
                                              <a:latin typeface="Cambria Math" panose="02040503050406030204" pitchFamily="18" charset="0"/>
                                            </a:rPr>
                                            <m:t>𝑦</m:t>
                                          </m:r>
                                        </m:e>
                                      </m:acc>
                                    </m:e>
                                  </m:d>
                                </m:e>
                                <m:sup>
                                  <m:r>
                                    <a:rPr lang="en-US">
                                      <a:solidFill>
                                        <a:schemeClr val="tx1"/>
                                      </a:solidFill>
                                      <a:latin typeface="Cambria Math" panose="02040503050406030204" pitchFamily="18" charset="0"/>
                                    </a:rPr>
                                    <m:t>2</m:t>
                                  </m:r>
                                </m:sup>
                              </m:sSup>
                            </m:e>
                          </m:nary>
                        </m:den>
                      </m:f>
                    </m:oMath>
                  </m:oMathPara>
                </a14:m>
                <a:endParaRPr lang="en-US" dirty="0">
                  <a:solidFill>
                    <a:schemeClr val="tx1"/>
                  </a:solidFill>
                </a:endParaRPr>
              </a:p>
            </p:txBody>
          </p:sp>
        </mc:Choice>
        <mc:Fallback xmlns="">
          <p:sp>
            <p:nvSpPr>
              <p:cNvPr id="4" name="Rectangle 3">
                <a:extLst>
                  <a:ext uri="{FF2B5EF4-FFF2-40B4-BE49-F238E27FC236}">
                    <a16:creationId xmlns:a16="http://schemas.microsoft.com/office/drawing/2014/main" id="{D9C4FC06-2E74-4431-83B9-0A5DECD98EB6}"/>
                  </a:ext>
                </a:extLst>
              </p:cNvPr>
              <p:cNvSpPr>
                <a:spLocks noRot="1" noChangeAspect="1" noMove="1" noResize="1" noEditPoints="1" noAdjustHandles="1" noChangeArrowheads="1" noChangeShapeType="1" noTextEdit="1"/>
              </p:cNvSpPr>
              <p:nvPr/>
            </p:nvSpPr>
            <p:spPr>
              <a:xfrm>
                <a:off x="938917" y="2053608"/>
                <a:ext cx="3014928" cy="709297"/>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B951637C-6202-4F94-9CE3-E4B4A7E53AB3}"/>
                  </a:ext>
                </a:extLst>
              </p:cNvPr>
              <p:cNvSpPr/>
              <p:nvPr/>
            </p:nvSpPr>
            <p:spPr>
              <a:xfrm>
                <a:off x="458914" y="3770735"/>
                <a:ext cx="3494931" cy="71519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smtClean="0">
                          <a:solidFill>
                            <a:schemeClr val="tx1"/>
                          </a:solidFill>
                          <a:latin typeface="Cambria Math" panose="02040503050406030204" pitchFamily="18" charset="0"/>
                        </a:rPr>
                        <m:t>𝑀𝑆𝐸</m:t>
                      </m:r>
                      <m:d>
                        <m:dPr>
                          <m:ctrlPr>
                            <a:rPr lang="en-US" i="1">
                              <a:solidFill>
                                <a:schemeClr val="tx1"/>
                              </a:solidFill>
                              <a:latin typeface="Cambria Math" panose="02040503050406030204" pitchFamily="18" charset="0"/>
                            </a:rPr>
                          </m:ctrlPr>
                        </m:dPr>
                        <m:e>
                          <m:r>
                            <a:rPr lang="en-US" i="1">
                              <a:solidFill>
                                <a:schemeClr val="tx1"/>
                              </a:solidFill>
                              <a:latin typeface="Cambria Math" panose="02040503050406030204" pitchFamily="18" charset="0"/>
                            </a:rPr>
                            <m:t>𝑦</m:t>
                          </m:r>
                          <m:r>
                            <a:rPr lang="en-US">
                              <a:solidFill>
                                <a:schemeClr val="tx1"/>
                              </a:solidFill>
                              <a:latin typeface="Cambria Math" panose="02040503050406030204" pitchFamily="18" charset="0"/>
                            </a:rPr>
                            <m:t>,</m:t>
                          </m:r>
                          <m:acc>
                            <m:accPr>
                              <m:chr m:val="̂"/>
                              <m:ctrlPr>
                                <a:rPr lang="en-US" i="1">
                                  <a:solidFill>
                                    <a:schemeClr val="tx1"/>
                                  </a:solidFill>
                                  <a:latin typeface="Cambria Math" panose="02040503050406030204" pitchFamily="18" charset="0"/>
                                </a:rPr>
                              </m:ctrlPr>
                            </m:accPr>
                            <m:e>
                              <m:r>
                                <a:rPr lang="en-US" i="1">
                                  <a:solidFill>
                                    <a:schemeClr val="tx1"/>
                                  </a:solidFill>
                                  <a:latin typeface="Cambria Math" panose="02040503050406030204" pitchFamily="18" charset="0"/>
                                </a:rPr>
                                <m:t>𝑦</m:t>
                              </m:r>
                            </m:e>
                          </m:acc>
                        </m:e>
                      </m:d>
                      <m:r>
                        <a:rPr lang="en-US">
                          <a:solidFill>
                            <a:schemeClr val="tx1"/>
                          </a:solidFill>
                          <a:latin typeface="Cambria Math" panose="02040503050406030204" pitchFamily="18" charset="0"/>
                        </a:rPr>
                        <m:t>= </m:t>
                      </m:r>
                      <m:f>
                        <m:fPr>
                          <m:ctrlPr>
                            <a:rPr lang="en-US" i="1">
                              <a:solidFill>
                                <a:schemeClr val="tx1"/>
                              </a:solidFill>
                              <a:latin typeface="Cambria Math" panose="02040503050406030204" pitchFamily="18" charset="0"/>
                            </a:rPr>
                          </m:ctrlPr>
                        </m:fPr>
                        <m:num>
                          <m:r>
                            <a:rPr lang="en-US">
                              <a:solidFill>
                                <a:schemeClr val="tx1"/>
                              </a:solidFill>
                              <a:latin typeface="Cambria Math" panose="02040503050406030204" pitchFamily="18" charset="0"/>
                            </a:rPr>
                            <m:t>1</m:t>
                          </m:r>
                        </m:num>
                        <m:den>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𝑛</m:t>
                              </m:r>
                            </m:e>
                            <m:sub>
                              <m:r>
                                <a:rPr lang="en-US" i="1">
                                  <a:solidFill>
                                    <a:schemeClr val="tx1"/>
                                  </a:solidFill>
                                  <a:latin typeface="Cambria Math" panose="02040503050406030204" pitchFamily="18" charset="0"/>
                                </a:rPr>
                                <m:t>𝑠𝑎𝑚𝑝𝑙𝑒𝑠</m:t>
                              </m:r>
                            </m:sub>
                          </m:sSub>
                        </m:den>
                      </m:f>
                      <m:nary>
                        <m:naryPr>
                          <m:chr m:val="∑"/>
                          <m:limLoc m:val="undOvr"/>
                          <m:ctrlPr>
                            <a:rPr lang="en-US" i="1">
                              <a:solidFill>
                                <a:schemeClr val="tx1"/>
                              </a:solidFill>
                              <a:latin typeface="Cambria Math" panose="02040503050406030204" pitchFamily="18" charset="0"/>
                            </a:rPr>
                          </m:ctrlPr>
                        </m:naryPr>
                        <m:sub>
                          <m:r>
                            <a:rPr lang="en-US" i="1">
                              <a:solidFill>
                                <a:schemeClr val="tx1"/>
                              </a:solidFill>
                              <a:latin typeface="Cambria Math" panose="02040503050406030204" pitchFamily="18" charset="0"/>
                            </a:rPr>
                            <m:t>𝑖</m:t>
                          </m:r>
                          <m:r>
                            <a:rPr lang="en-US">
                              <a:solidFill>
                                <a:schemeClr val="tx1"/>
                              </a:solidFill>
                              <a:latin typeface="Cambria Math" panose="02040503050406030204" pitchFamily="18" charset="0"/>
                            </a:rPr>
                            <m:t>=0</m:t>
                          </m:r>
                        </m:sub>
                        <m:sup>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𝑛</m:t>
                              </m:r>
                            </m:e>
                            <m:sub>
                              <m:r>
                                <a:rPr lang="en-US" i="1">
                                  <a:solidFill>
                                    <a:schemeClr val="tx1"/>
                                  </a:solidFill>
                                  <a:latin typeface="Cambria Math" panose="02040503050406030204" pitchFamily="18" charset="0"/>
                                </a:rPr>
                                <m:t>𝑠𝑎𝑚𝑝𝑙𝑒𝑠</m:t>
                              </m:r>
                            </m:sub>
                          </m:sSub>
                          <m:r>
                            <a:rPr lang="en-US">
                              <a:solidFill>
                                <a:schemeClr val="tx1"/>
                              </a:solidFill>
                              <a:latin typeface="Cambria Math" panose="02040503050406030204" pitchFamily="18" charset="0"/>
                            </a:rPr>
                            <m:t>−1</m:t>
                          </m:r>
                        </m:sup>
                        <m:e>
                          <m:sSup>
                            <m:sSupPr>
                              <m:ctrlPr>
                                <a:rPr lang="en-US" i="1">
                                  <a:solidFill>
                                    <a:schemeClr val="tx1"/>
                                  </a:solidFill>
                                  <a:latin typeface="Cambria Math" panose="02040503050406030204" pitchFamily="18" charset="0"/>
                                </a:rPr>
                              </m:ctrlPr>
                            </m:sSupPr>
                            <m:e>
                              <m:d>
                                <m:dPr>
                                  <m:endChr m:val=""/>
                                  <m:ctrlPr>
                                    <a:rPr lang="en-US" i="1">
                                      <a:solidFill>
                                        <a:schemeClr val="tx1"/>
                                      </a:solidFill>
                                      <a:latin typeface="Cambria Math" panose="02040503050406030204" pitchFamily="18" charset="0"/>
                                    </a:rPr>
                                  </m:ctrlPr>
                                </m:dP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𝑦</m:t>
                                      </m:r>
                                    </m:e>
                                    <m:sub>
                                      <m:r>
                                        <a:rPr lang="en-US" i="1">
                                          <a:solidFill>
                                            <a:schemeClr val="tx1"/>
                                          </a:solidFill>
                                          <a:latin typeface="Cambria Math" panose="02040503050406030204" pitchFamily="18" charset="0"/>
                                        </a:rPr>
                                        <m:t>𝑖</m:t>
                                      </m:r>
                                    </m:sub>
                                  </m:sSub>
                                  <m:r>
                                    <a:rPr lang="en-US">
                                      <a:solidFill>
                                        <a:schemeClr val="tx1"/>
                                      </a:solidFill>
                                      <a:latin typeface="Cambria Math" panose="02040503050406030204" pitchFamily="18" charset="0"/>
                                    </a:rPr>
                                    <m:t>−</m:t>
                                  </m:r>
                                  <m:acc>
                                    <m:accPr>
                                      <m:chr m:val="̂"/>
                                      <m:ctrlPr>
                                        <a:rPr lang="en-US" i="1">
                                          <a:solidFill>
                                            <a:schemeClr val="tx1"/>
                                          </a:solidFill>
                                          <a:latin typeface="Cambria Math" panose="02040503050406030204" pitchFamily="18" charset="0"/>
                                        </a:rPr>
                                      </m:ctrlPr>
                                    </m:accPr>
                                    <m:e>
                                      <m:d>
                                        <m:dPr>
                                          <m:begChr m:val=""/>
                                          <m:ctrlPr>
                                            <a:rPr lang="en-US" i="1">
                                              <a:solidFill>
                                                <a:schemeClr val="tx1"/>
                                              </a:solidFill>
                                              <a:latin typeface="Cambria Math" panose="02040503050406030204" pitchFamily="18" charset="0"/>
                                            </a:rPr>
                                          </m:ctrlPr>
                                        </m:dPr>
                                        <m:e>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𝑦</m:t>
                                              </m:r>
                                            </m:e>
                                            <m:sub>
                                              <m:r>
                                                <a:rPr lang="en-US" i="1">
                                                  <a:solidFill>
                                                    <a:schemeClr val="tx1"/>
                                                  </a:solidFill>
                                                  <a:latin typeface="Cambria Math" panose="02040503050406030204" pitchFamily="18" charset="0"/>
                                                </a:rPr>
                                                <m:t>𝑖</m:t>
                                              </m:r>
                                            </m:sub>
                                          </m:sSub>
                                        </m:e>
                                      </m:d>
                                    </m:e>
                                  </m:acc>
                                </m:e>
                              </m:d>
                            </m:e>
                            <m:sup>
                              <m:r>
                                <a:rPr lang="en-US">
                                  <a:solidFill>
                                    <a:schemeClr val="tx1"/>
                                  </a:solidFill>
                                  <a:latin typeface="Cambria Math" panose="02040503050406030204" pitchFamily="18" charset="0"/>
                                </a:rPr>
                                <m:t>2</m:t>
                              </m:r>
                            </m:sup>
                          </m:sSup>
                        </m:e>
                      </m:nary>
                    </m:oMath>
                  </m:oMathPara>
                </a14:m>
                <a:endParaRPr lang="en-US" dirty="0">
                  <a:solidFill>
                    <a:schemeClr val="tx1"/>
                  </a:solidFill>
                </a:endParaRPr>
              </a:p>
            </p:txBody>
          </p:sp>
        </mc:Choice>
        <mc:Fallback xmlns="">
          <p:sp>
            <p:nvSpPr>
              <p:cNvPr id="5" name="Rectangle 4">
                <a:extLst>
                  <a:ext uri="{FF2B5EF4-FFF2-40B4-BE49-F238E27FC236}">
                    <a16:creationId xmlns:a16="http://schemas.microsoft.com/office/drawing/2014/main" id="{B951637C-6202-4F94-9CE3-E4B4A7E53AB3}"/>
                  </a:ext>
                </a:extLst>
              </p:cNvPr>
              <p:cNvSpPr>
                <a:spLocks noRot="1" noChangeAspect="1" noMove="1" noResize="1" noEditPoints="1" noAdjustHandles="1" noChangeArrowheads="1" noChangeShapeType="1" noTextEdit="1"/>
              </p:cNvSpPr>
              <p:nvPr/>
            </p:nvSpPr>
            <p:spPr>
              <a:xfrm>
                <a:off x="458914" y="3770735"/>
                <a:ext cx="3494931" cy="715196"/>
              </a:xfrm>
              <a:prstGeom prst="rect">
                <a:avLst/>
              </a:prstGeom>
              <a:blipFill>
                <a:blip r:embed="rId5"/>
                <a:stretch>
                  <a:fillRect/>
                </a:stretch>
              </a:blipFill>
            </p:spPr>
            <p:txBody>
              <a:bodyPr/>
              <a:lstStyle/>
              <a:p>
                <a:r>
                  <a:rPr lang="en-US">
                    <a:noFill/>
                  </a:rPr>
                  <a:t> </a:t>
                </a:r>
              </a:p>
            </p:txBody>
          </p:sp>
        </mc:Fallback>
      </mc:AlternateContent>
      <p:sp>
        <p:nvSpPr>
          <p:cNvPr id="7" name="Rectangle 6">
            <a:extLst>
              <a:ext uri="{FF2B5EF4-FFF2-40B4-BE49-F238E27FC236}">
                <a16:creationId xmlns:a16="http://schemas.microsoft.com/office/drawing/2014/main" id="{CC325842-6FDB-44EE-89B8-1F6BB7BBD786}"/>
              </a:ext>
            </a:extLst>
          </p:cNvPr>
          <p:cNvSpPr/>
          <p:nvPr/>
        </p:nvSpPr>
        <p:spPr>
          <a:xfrm>
            <a:off x="311810" y="3463739"/>
            <a:ext cx="1898277" cy="307777"/>
          </a:xfrm>
          <a:prstGeom prst="rect">
            <a:avLst/>
          </a:prstGeom>
        </p:spPr>
        <p:txBody>
          <a:bodyPr wrap="none">
            <a:spAutoFit/>
          </a:bodyPr>
          <a:lstStyle/>
          <a:p>
            <a:r>
              <a:rPr lang="en-US" b="1" dirty="0">
                <a:solidFill>
                  <a:schemeClr val="tx1"/>
                </a:solidFill>
              </a:rPr>
              <a:t>Mean Squared Error</a:t>
            </a:r>
          </a:p>
        </p:txBody>
      </p:sp>
      <mc:AlternateContent xmlns:mc="http://schemas.openxmlformats.org/markup-compatibility/2006">
        <mc:Choice xmlns:a14="http://schemas.microsoft.com/office/drawing/2010/main" Requires="a14">
          <p:sp>
            <p:nvSpPr>
              <p:cNvPr id="8" name="Rectangle 7">
                <a:extLst>
                  <a:ext uri="{FF2B5EF4-FFF2-40B4-BE49-F238E27FC236}">
                    <a16:creationId xmlns:a16="http://schemas.microsoft.com/office/drawing/2014/main" id="{F987A622-C5DD-4B51-A6F9-75FB9B8D8A3A}"/>
                  </a:ext>
                </a:extLst>
              </p:cNvPr>
              <p:cNvSpPr/>
              <p:nvPr/>
            </p:nvSpPr>
            <p:spPr>
              <a:xfrm>
                <a:off x="4865985" y="2047248"/>
                <a:ext cx="4186595" cy="457754"/>
              </a:xfrm>
              <a:prstGeom prst="rect">
                <a:avLst/>
              </a:prstGeom>
            </p:spPr>
            <p:txBody>
              <a:bodyPr wrap="none">
                <a:spAutoFit/>
              </a:bodyPr>
              <a:lstStyle/>
              <a:p>
                <a14:m>
                  <m:oMath xmlns:m="http://schemas.openxmlformats.org/officeDocument/2006/math">
                    <m:r>
                      <a:rPr lang="en-US" i="1" smtClean="0">
                        <a:solidFill>
                          <a:schemeClr val="bg1">
                            <a:lumMod val="50000"/>
                          </a:schemeClr>
                        </a:solidFill>
                        <a:latin typeface="Cambria Math" panose="02040503050406030204" pitchFamily="18" charset="0"/>
                      </a:rPr>
                      <m:t>𝑀</m:t>
                    </m:r>
                    <m:r>
                      <a:rPr lang="en-US" b="0" i="1" smtClean="0">
                        <a:solidFill>
                          <a:schemeClr val="bg1">
                            <a:lumMod val="50000"/>
                          </a:schemeClr>
                        </a:solidFill>
                        <a:latin typeface="Cambria Math" panose="02040503050406030204" pitchFamily="18" charset="0"/>
                      </a:rPr>
                      <m:t>𝐴𝑃𝐸</m:t>
                    </m:r>
                    <m:d>
                      <m:dPr>
                        <m:ctrlPr>
                          <a:rPr lang="en-US" i="1">
                            <a:solidFill>
                              <a:schemeClr val="bg1">
                                <a:lumMod val="50000"/>
                              </a:schemeClr>
                            </a:solidFill>
                            <a:latin typeface="Cambria Math" panose="02040503050406030204" pitchFamily="18" charset="0"/>
                          </a:rPr>
                        </m:ctrlPr>
                      </m:dPr>
                      <m:e>
                        <m:r>
                          <a:rPr lang="en-US" i="1">
                            <a:solidFill>
                              <a:schemeClr val="bg1">
                                <a:lumMod val="50000"/>
                              </a:schemeClr>
                            </a:solidFill>
                            <a:latin typeface="Cambria Math" panose="02040503050406030204" pitchFamily="18" charset="0"/>
                          </a:rPr>
                          <m:t>𝑦</m:t>
                        </m:r>
                        <m:r>
                          <a:rPr lang="en-US">
                            <a:solidFill>
                              <a:schemeClr val="bg1">
                                <a:lumMod val="50000"/>
                              </a:schemeClr>
                            </a:solidFill>
                            <a:latin typeface="Cambria Math" panose="02040503050406030204" pitchFamily="18" charset="0"/>
                          </a:rPr>
                          <m:t>,</m:t>
                        </m:r>
                        <m:acc>
                          <m:accPr>
                            <m:chr m:val="̂"/>
                            <m:ctrlPr>
                              <a:rPr lang="en-US" i="1">
                                <a:solidFill>
                                  <a:schemeClr val="bg1">
                                    <a:lumMod val="50000"/>
                                  </a:schemeClr>
                                </a:solidFill>
                                <a:latin typeface="Cambria Math" panose="02040503050406030204" pitchFamily="18" charset="0"/>
                              </a:rPr>
                            </m:ctrlPr>
                          </m:accPr>
                          <m:e>
                            <m:r>
                              <a:rPr lang="en-US" i="1">
                                <a:solidFill>
                                  <a:schemeClr val="bg1">
                                    <a:lumMod val="50000"/>
                                  </a:schemeClr>
                                </a:solidFill>
                                <a:latin typeface="Cambria Math" panose="02040503050406030204" pitchFamily="18" charset="0"/>
                              </a:rPr>
                              <m:t>𝑦</m:t>
                            </m:r>
                          </m:e>
                        </m:acc>
                      </m:e>
                    </m:d>
                    <m:r>
                      <a:rPr lang="en-US">
                        <a:solidFill>
                          <a:schemeClr val="bg1">
                            <a:lumMod val="50000"/>
                          </a:schemeClr>
                        </a:solidFill>
                        <a:latin typeface="Cambria Math" panose="02040503050406030204" pitchFamily="18" charset="0"/>
                      </a:rPr>
                      <m:t>= </m:t>
                    </m:r>
                    <m:f>
                      <m:fPr>
                        <m:ctrlPr>
                          <a:rPr lang="en-US" i="1">
                            <a:solidFill>
                              <a:schemeClr val="bg1">
                                <a:lumMod val="50000"/>
                              </a:schemeClr>
                            </a:solidFill>
                            <a:latin typeface="Cambria Math" panose="02040503050406030204" pitchFamily="18" charset="0"/>
                          </a:rPr>
                        </m:ctrlPr>
                      </m:fPr>
                      <m:num>
                        <m:r>
                          <a:rPr lang="en-US">
                            <a:solidFill>
                              <a:schemeClr val="bg1">
                                <a:lumMod val="50000"/>
                              </a:schemeClr>
                            </a:solidFill>
                            <a:latin typeface="Cambria Math" panose="02040503050406030204" pitchFamily="18" charset="0"/>
                          </a:rPr>
                          <m:t>1</m:t>
                        </m:r>
                      </m:num>
                      <m:den>
                        <m:sSub>
                          <m:sSubPr>
                            <m:ctrlPr>
                              <a:rPr lang="en-US" i="1">
                                <a:solidFill>
                                  <a:schemeClr val="bg1">
                                    <a:lumMod val="50000"/>
                                  </a:schemeClr>
                                </a:solidFill>
                                <a:latin typeface="Cambria Math" panose="02040503050406030204" pitchFamily="18" charset="0"/>
                              </a:rPr>
                            </m:ctrlPr>
                          </m:sSubPr>
                          <m:e>
                            <m:r>
                              <a:rPr lang="en-US" i="1">
                                <a:solidFill>
                                  <a:schemeClr val="bg1">
                                    <a:lumMod val="50000"/>
                                  </a:schemeClr>
                                </a:solidFill>
                                <a:latin typeface="Cambria Math" panose="02040503050406030204" pitchFamily="18" charset="0"/>
                              </a:rPr>
                              <m:t>𝑛</m:t>
                            </m:r>
                          </m:e>
                          <m:sub>
                            <m:r>
                              <a:rPr lang="en-US" i="1">
                                <a:solidFill>
                                  <a:schemeClr val="bg1">
                                    <a:lumMod val="50000"/>
                                  </a:schemeClr>
                                </a:solidFill>
                                <a:latin typeface="Cambria Math" panose="02040503050406030204" pitchFamily="18" charset="0"/>
                              </a:rPr>
                              <m:t>𝑠𝑎𝑚𝑝𝑙𝑒𝑠</m:t>
                            </m:r>
                          </m:sub>
                        </m:sSub>
                      </m:den>
                    </m:f>
                    <m:nary>
                      <m:naryPr>
                        <m:chr m:val="∑"/>
                        <m:limLoc m:val="undOvr"/>
                        <m:ctrlPr>
                          <a:rPr lang="en-US" i="1">
                            <a:solidFill>
                              <a:schemeClr val="bg1">
                                <a:lumMod val="50000"/>
                              </a:schemeClr>
                            </a:solidFill>
                            <a:latin typeface="Cambria Math" panose="02040503050406030204" pitchFamily="18" charset="0"/>
                          </a:rPr>
                        </m:ctrlPr>
                      </m:naryPr>
                      <m:sub>
                        <m:r>
                          <a:rPr lang="en-US" i="1">
                            <a:solidFill>
                              <a:schemeClr val="bg1">
                                <a:lumMod val="50000"/>
                              </a:schemeClr>
                            </a:solidFill>
                            <a:latin typeface="Cambria Math" panose="02040503050406030204" pitchFamily="18" charset="0"/>
                          </a:rPr>
                          <m:t>𝑖</m:t>
                        </m:r>
                        <m:r>
                          <a:rPr lang="en-US">
                            <a:solidFill>
                              <a:schemeClr val="bg1">
                                <a:lumMod val="50000"/>
                              </a:schemeClr>
                            </a:solidFill>
                            <a:latin typeface="Cambria Math" panose="02040503050406030204" pitchFamily="18" charset="0"/>
                          </a:rPr>
                          <m:t>=0</m:t>
                        </m:r>
                      </m:sub>
                      <m:sup>
                        <m:sSub>
                          <m:sSubPr>
                            <m:ctrlPr>
                              <a:rPr lang="en-US" i="1">
                                <a:solidFill>
                                  <a:schemeClr val="bg1">
                                    <a:lumMod val="50000"/>
                                  </a:schemeClr>
                                </a:solidFill>
                                <a:latin typeface="Cambria Math" panose="02040503050406030204" pitchFamily="18" charset="0"/>
                              </a:rPr>
                            </m:ctrlPr>
                          </m:sSubPr>
                          <m:e>
                            <m:r>
                              <a:rPr lang="en-US" i="1">
                                <a:solidFill>
                                  <a:schemeClr val="bg1">
                                    <a:lumMod val="50000"/>
                                  </a:schemeClr>
                                </a:solidFill>
                                <a:latin typeface="Cambria Math" panose="02040503050406030204" pitchFamily="18" charset="0"/>
                              </a:rPr>
                              <m:t>𝑛</m:t>
                            </m:r>
                          </m:e>
                          <m:sub>
                            <m:r>
                              <a:rPr lang="en-US" i="1">
                                <a:solidFill>
                                  <a:schemeClr val="bg1">
                                    <a:lumMod val="50000"/>
                                  </a:schemeClr>
                                </a:solidFill>
                                <a:latin typeface="Cambria Math" panose="02040503050406030204" pitchFamily="18" charset="0"/>
                              </a:rPr>
                              <m:t>𝑠𝑎𝑚𝑝𝑙𝑒𝑠</m:t>
                            </m:r>
                          </m:sub>
                        </m:sSub>
                        <m:r>
                          <a:rPr lang="en-US">
                            <a:solidFill>
                              <a:schemeClr val="bg1">
                                <a:lumMod val="50000"/>
                              </a:schemeClr>
                            </a:solidFill>
                            <a:latin typeface="Cambria Math" panose="02040503050406030204" pitchFamily="18" charset="0"/>
                          </a:rPr>
                          <m:t>−1</m:t>
                        </m:r>
                      </m:sup>
                      <m:e>
                        <m:sSub>
                          <m:sSubPr>
                            <m:ctrlPr>
                              <a:rPr lang="en-US" i="1">
                                <a:solidFill>
                                  <a:schemeClr val="bg1">
                                    <a:lumMod val="50000"/>
                                  </a:schemeClr>
                                </a:solidFill>
                                <a:latin typeface="Cambria Math" panose="02040503050406030204" pitchFamily="18" charset="0"/>
                              </a:rPr>
                            </m:ctrlPr>
                          </m:sSubPr>
                          <m:e>
                            <m:r>
                              <a:rPr lang="en-US" b="0" i="1" smtClean="0">
                                <a:solidFill>
                                  <a:schemeClr val="bg1">
                                    <a:lumMod val="50000"/>
                                  </a:schemeClr>
                                </a:solidFill>
                                <a:latin typeface="Cambria Math" panose="02040503050406030204" pitchFamily="18" charset="0"/>
                              </a:rPr>
                              <m:t>(</m:t>
                            </m:r>
                            <m:r>
                              <a:rPr lang="en-US" i="1">
                                <a:solidFill>
                                  <a:schemeClr val="bg1">
                                    <a:lumMod val="50000"/>
                                  </a:schemeClr>
                                </a:solidFill>
                                <a:latin typeface="Cambria Math" panose="02040503050406030204" pitchFamily="18" charset="0"/>
                              </a:rPr>
                              <m:t>𝑦</m:t>
                            </m:r>
                          </m:e>
                          <m:sub>
                            <m:r>
                              <a:rPr lang="en-US" i="1">
                                <a:solidFill>
                                  <a:schemeClr val="bg1">
                                    <a:lumMod val="50000"/>
                                  </a:schemeClr>
                                </a:solidFill>
                                <a:latin typeface="Cambria Math" panose="02040503050406030204" pitchFamily="18" charset="0"/>
                              </a:rPr>
                              <m:t>𝑖</m:t>
                            </m:r>
                          </m:sub>
                        </m:sSub>
                        <m:r>
                          <a:rPr lang="en-US">
                            <a:solidFill>
                              <a:schemeClr val="bg1">
                                <a:lumMod val="50000"/>
                              </a:schemeClr>
                            </a:solidFill>
                            <a:latin typeface="Cambria Math" panose="02040503050406030204" pitchFamily="18" charset="0"/>
                          </a:rPr>
                          <m:t>−</m:t>
                        </m:r>
                        <m:acc>
                          <m:accPr>
                            <m:chr m:val="̂"/>
                            <m:ctrlPr>
                              <a:rPr lang="en-US" i="1">
                                <a:solidFill>
                                  <a:schemeClr val="bg1">
                                    <a:lumMod val="50000"/>
                                  </a:schemeClr>
                                </a:solidFill>
                                <a:latin typeface="Cambria Math" panose="02040503050406030204" pitchFamily="18" charset="0"/>
                              </a:rPr>
                            </m:ctrlPr>
                          </m:accPr>
                          <m:e>
                            <m:d>
                              <m:dPr>
                                <m:begChr m:val=""/>
                                <m:ctrlPr>
                                  <a:rPr lang="en-US" i="1">
                                    <a:solidFill>
                                      <a:schemeClr val="bg1">
                                        <a:lumMod val="50000"/>
                                      </a:schemeClr>
                                    </a:solidFill>
                                    <a:latin typeface="Cambria Math" panose="02040503050406030204" pitchFamily="18" charset="0"/>
                                  </a:rPr>
                                </m:ctrlPr>
                              </m:dPr>
                              <m:e>
                                <m:sSub>
                                  <m:sSubPr>
                                    <m:ctrlPr>
                                      <a:rPr lang="en-US" i="1">
                                        <a:solidFill>
                                          <a:schemeClr val="bg1">
                                            <a:lumMod val="50000"/>
                                          </a:schemeClr>
                                        </a:solidFill>
                                        <a:latin typeface="Cambria Math" panose="02040503050406030204" pitchFamily="18" charset="0"/>
                                      </a:rPr>
                                    </m:ctrlPr>
                                  </m:sSubPr>
                                  <m:e>
                                    <m:r>
                                      <a:rPr lang="en-US" i="1">
                                        <a:solidFill>
                                          <a:schemeClr val="bg1">
                                            <a:lumMod val="50000"/>
                                          </a:schemeClr>
                                        </a:solidFill>
                                        <a:latin typeface="Cambria Math" panose="02040503050406030204" pitchFamily="18" charset="0"/>
                                      </a:rPr>
                                      <m:t>𝑦</m:t>
                                    </m:r>
                                  </m:e>
                                  <m:sub>
                                    <m:r>
                                      <a:rPr lang="en-US" i="1">
                                        <a:solidFill>
                                          <a:schemeClr val="bg1">
                                            <a:lumMod val="50000"/>
                                          </a:schemeClr>
                                        </a:solidFill>
                                        <a:latin typeface="Cambria Math" panose="02040503050406030204" pitchFamily="18" charset="0"/>
                                      </a:rPr>
                                      <m:t>𝑖</m:t>
                                    </m:r>
                                  </m:sub>
                                </m:sSub>
                              </m:e>
                            </m:d>
                            <m:r>
                              <a:rPr lang="en-US" b="0" i="1" smtClean="0">
                                <a:solidFill>
                                  <a:schemeClr val="bg1">
                                    <a:lumMod val="50000"/>
                                  </a:schemeClr>
                                </a:solidFill>
                                <a:latin typeface="Cambria Math" panose="02040503050406030204" pitchFamily="18" charset="0"/>
                              </a:rPr>
                              <m:t>/</m:t>
                            </m:r>
                          </m:e>
                        </m:acc>
                        <m:sSub>
                          <m:sSubPr>
                            <m:ctrlPr>
                              <a:rPr lang="en-US" i="1">
                                <a:solidFill>
                                  <a:schemeClr val="bg1">
                                    <a:lumMod val="50000"/>
                                  </a:schemeClr>
                                </a:solidFill>
                                <a:latin typeface="Cambria Math" panose="02040503050406030204" pitchFamily="18" charset="0"/>
                              </a:rPr>
                            </m:ctrlPr>
                          </m:sSubPr>
                          <m:e>
                            <m:r>
                              <a:rPr lang="en-US" i="1">
                                <a:solidFill>
                                  <a:schemeClr val="bg1">
                                    <a:lumMod val="50000"/>
                                  </a:schemeClr>
                                </a:solidFill>
                                <a:latin typeface="Cambria Math" panose="02040503050406030204" pitchFamily="18" charset="0"/>
                              </a:rPr>
                              <m:t>𝑦</m:t>
                            </m:r>
                          </m:e>
                          <m:sub>
                            <m:r>
                              <a:rPr lang="en-US" i="1">
                                <a:solidFill>
                                  <a:schemeClr val="bg1">
                                    <a:lumMod val="50000"/>
                                  </a:schemeClr>
                                </a:solidFill>
                                <a:latin typeface="Cambria Math" panose="02040503050406030204" pitchFamily="18" charset="0"/>
                              </a:rPr>
                              <m:t>𝑖</m:t>
                            </m:r>
                          </m:sub>
                        </m:sSub>
                      </m:e>
                    </m:nary>
                  </m:oMath>
                </a14:m>
                <a:r>
                  <a:rPr lang="en-US" dirty="0">
                    <a:solidFill>
                      <a:schemeClr val="bg1">
                        <a:lumMod val="50000"/>
                      </a:schemeClr>
                    </a:solidFill>
                  </a:rPr>
                  <a:t>  x 100</a:t>
                </a:r>
              </a:p>
            </p:txBody>
          </p:sp>
        </mc:Choice>
        <mc:Fallback>
          <p:sp>
            <p:nvSpPr>
              <p:cNvPr id="8" name="Rectangle 7">
                <a:extLst>
                  <a:ext uri="{FF2B5EF4-FFF2-40B4-BE49-F238E27FC236}">
                    <a16:creationId xmlns:a16="http://schemas.microsoft.com/office/drawing/2014/main" id="{F987A622-C5DD-4B51-A6F9-75FB9B8D8A3A}"/>
                  </a:ext>
                </a:extLst>
              </p:cNvPr>
              <p:cNvSpPr>
                <a:spLocks noRot="1" noChangeAspect="1" noMove="1" noResize="1" noEditPoints="1" noAdjustHandles="1" noChangeArrowheads="1" noChangeShapeType="1" noTextEdit="1"/>
              </p:cNvSpPr>
              <p:nvPr/>
            </p:nvSpPr>
            <p:spPr>
              <a:xfrm>
                <a:off x="4865985" y="2047248"/>
                <a:ext cx="4186595" cy="457754"/>
              </a:xfrm>
              <a:prstGeom prst="rect">
                <a:avLst/>
              </a:prstGeom>
              <a:blipFill>
                <a:blip r:embed="rId6"/>
                <a:stretch>
                  <a:fillRect t="-56000" b="-88000"/>
                </a:stretch>
              </a:blipFill>
            </p:spPr>
            <p:txBody>
              <a:bodyPr/>
              <a:lstStyle/>
              <a:p>
                <a:r>
                  <a:rPr lang="en-US">
                    <a:noFill/>
                  </a:rPr>
                  <a:t> </a:t>
                </a:r>
              </a:p>
            </p:txBody>
          </p:sp>
        </mc:Fallback>
      </mc:AlternateContent>
      <p:sp>
        <p:nvSpPr>
          <p:cNvPr id="10" name="Rectangle 9">
            <a:extLst>
              <a:ext uri="{FF2B5EF4-FFF2-40B4-BE49-F238E27FC236}">
                <a16:creationId xmlns:a16="http://schemas.microsoft.com/office/drawing/2014/main" id="{235ED2D0-56D6-4B40-B00D-CA7726575962}"/>
              </a:ext>
            </a:extLst>
          </p:cNvPr>
          <p:cNvSpPr/>
          <p:nvPr/>
        </p:nvSpPr>
        <p:spPr>
          <a:xfrm>
            <a:off x="4964353" y="3289908"/>
            <a:ext cx="2513830" cy="276999"/>
          </a:xfrm>
          <a:prstGeom prst="rect">
            <a:avLst/>
          </a:prstGeom>
        </p:spPr>
        <p:txBody>
          <a:bodyPr wrap="none">
            <a:spAutoFit/>
          </a:bodyPr>
          <a:lstStyle/>
          <a:p>
            <a:r>
              <a:rPr lang="en-US" sz="1200" b="1" dirty="0">
                <a:solidFill>
                  <a:schemeClr val="bg1">
                    <a:lumMod val="50000"/>
                  </a:schemeClr>
                </a:solidFill>
              </a:rPr>
              <a:t>RMSE</a:t>
            </a:r>
            <a:r>
              <a:rPr lang="en-US" sz="1200" dirty="0">
                <a:solidFill>
                  <a:schemeClr val="bg1">
                    <a:lumMod val="50000"/>
                  </a:schemeClr>
                </a:solidFill>
              </a:rPr>
              <a:t> – Root mean squared error</a:t>
            </a:r>
          </a:p>
        </p:txBody>
      </p:sp>
    </p:spTree>
    <p:extLst>
      <p:ext uri="{BB962C8B-B14F-4D97-AF65-F5344CB8AC3E}">
        <p14:creationId xmlns:p14="http://schemas.microsoft.com/office/powerpoint/2010/main" val="2733551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417900" y="196650"/>
            <a:ext cx="4211700" cy="1076100"/>
          </a:xfrm>
          <a:prstGeom prst="rect">
            <a:avLst/>
          </a:prstGeom>
        </p:spPr>
        <p:txBody>
          <a:bodyPr wrap="square" lIns="91425" tIns="91425" rIns="91425" bIns="91425" anchor="b" anchorCtr="0">
            <a:noAutofit/>
          </a:bodyPr>
          <a:lstStyle/>
          <a:p>
            <a:pPr lvl="0" algn="l" rtl="0">
              <a:spcBef>
                <a:spcPts val="0"/>
              </a:spcBef>
              <a:buNone/>
            </a:pPr>
            <a:r>
              <a:rPr lang="en-US" sz="3200" dirty="0"/>
              <a:t>Classification models</a:t>
            </a:r>
            <a:endParaRPr lang="en" sz="1600" dirty="0"/>
          </a:p>
        </p:txBody>
      </p:sp>
      <p:cxnSp>
        <p:nvCxnSpPr>
          <p:cNvPr id="256" name="Shape 25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57" name="Shape 25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5" name="TextBox 4">
            <a:extLst>
              <a:ext uri="{FF2B5EF4-FFF2-40B4-BE49-F238E27FC236}">
                <a16:creationId xmlns:a16="http://schemas.microsoft.com/office/drawing/2014/main" id="{3DAF81A5-4D93-42C7-80E4-0BBA904867FE}"/>
              </a:ext>
            </a:extLst>
          </p:cNvPr>
          <p:cNvSpPr txBox="1"/>
          <p:nvPr/>
        </p:nvSpPr>
        <p:spPr>
          <a:xfrm>
            <a:off x="4683787" y="235971"/>
            <a:ext cx="938077" cy="261610"/>
          </a:xfrm>
          <a:prstGeom prst="rect">
            <a:avLst/>
          </a:prstGeom>
          <a:noFill/>
        </p:spPr>
        <p:txBody>
          <a:bodyPr wrap="none" rtlCol="0">
            <a:spAutoFit/>
          </a:bodyPr>
          <a:lstStyle/>
          <a:p>
            <a:r>
              <a:rPr lang="en-US" sz="1100" b="1" dirty="0"/>
              <a:t>ROC Curve</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A3638ECD-EC1B-4CD7-A6F5-44C604EC7FAD}"/>
                  </a:ext>
                </a:extLst>
              </p:cNvPr>
              <p:cNvSpPr/>
              <p:nvPr/>
            </p:nvSpPr>
            <p:spPr>
              <a:xfrm>
                <a:off x="929523" y="3262087"/>
                <a:ext cx="2521396" cy="4411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200" b="1" i="1" smtClean="0">
                          <a:solidFill>
                            <a:schemeClr val="tx1"/>
                          </a:solidFill>
                          <a:latin typeface="Cambria Math" panose="02040503050406030204" pitchFamily="18" charset="0"/>
                        </a:rPr>
                        <m:t>𝑨𝒄𝒄𝒖𝒓𝒂𝒄𝒚</m:t>
                      </m:r>
                      <m:r>
                        <a:rPr lang="en-US" sz="1200">
                          <a:solidFill>
                            <a:schemeClr val="tx1"/>
                          </a:solidFill>
                          <a:latin typeface="Cambria Math" panose="02040503050406030204" pitchFamily="18" charset="0"/>
                        </a:rPr>
                        <m:t>= </m:t>
                      </m:r>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𝑇𝑃</m:t>
                          </m:r>
                          <m:r>
                            <a:rPr lang="en-US" sz="1200">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𝑇𝑁</m:t>
                          </m:r>
                        </m:num>
                        <m:den>
                          <m:r>
                            <a:rPr lang="en-US" sz="1200" i="1">
                              <a:solidFill>
                                <a:schemeClr val="tx1"/>
                              </a:solidFill>
                              <a:latin typeface="Cambria Math" panose="02040503050406030204" pitchFamily="18" charset="0"/>
                            </a:rPr>
                            <m:t>𝑇𝑃</m:t>
                          </m:r>
                          <m:r>
                            <a:rPr lang="en-US" sz="1200">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𝐹𝑃</m:t>
                          </m:r>
                          <m:r>
                            <a:rPr lang="en-US" sz="1200">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𝑇𝑁</m:t>
                          </m:r>
                          <m:r>
                            <a:rPr lang="en-US" sz="1200">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𝐹𝑁</m:t>
                          </m:r>
                        </m:den>
                      </m:f>
                    </m:oMath>
                  </m:oMathPara>
                </a14:m>
                <a:endParaRPr lang="en-US" sz="1200" dirty="0">
                  <a:solidFill>
                    <a:schemeClr val="tx1"/>
                  </a:solidFill>
                </a:endParaRPr>
              </a:p>
            </p:txBody>
          </p:sp>
        </mc:Choice>
        <mc:Fallback xmlns="">
          <p:sp>
            <p:nvSpPr>
              <p:cNvPr id="2" name="Rectangle 1">
                <a:extLst>
                  <a:ext uri="{FF2B5EF4-FFF2-40B4-BE49-F238E27FC236}">
                    <a16:creationId xmlns:a16="http://schemas.microsoft.com/office/drawing/2014/main" id="{A3638ECD-EC1B-4CD7-A6F5-44C604EC7FAD}"/>
                  </a:ext>
                </a:extLst>
              </p:cNvPr>
              <p:cNvSpPr>
                <a:spLocks noRot="1" noChangeAspect="1" noMove="1" noResize="1" noEditPoints="1" noAdjustHandles="1" noChangeArrowheads="1" noChangeShapeType="1" noTextEdit="1"/>
              </p:cNvSpPr>
              <p:nvPr/>
            </p:nvSpPr>
            <p:spPr>
              <a:xfrm>
                <a:off x="929523" y="3262087"/>
                <a:ext cx="2521396" cy="441146"/>
              </a:xfrm>
              <a:prstGeom prst="rect">
                <a:avLst/>
              </a:prstGeom>
              <a:blipFill>
                <a:blip r:embed="rId3"/>
                <a:stretch>
                  <a:fillRect b="-13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8A8CCA69-DA64-46DD-94C7-1FE275A51FB2}"/>
                  </a:ext>
                </a:extLst>
              </p:cNvPr>
              <p:cNvSpPr/>
              <p:nvPr/>
            </p:nvSpPr>
            <p:spPr>
              <a:xfrm>
                <a:off x="222523" y="3858446"/>
                <a:ext cx="1763175" cy="4411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200" b="1" i="1" smtClean="0">
                          <a:solidFill>
                            <a:schemeClr val="tx1"/>
                          </a:solidFill>
                          <a:latin typeface="Cambria Math" panose="02040503050406030204" pitchFamily="18" charset="0"/>
                        </a:rPr>
                        <m:t>𝑷𝒓𝒆𝒄𝒊𝒔𝒊𝒐𝒏</m:t>
                      </m:r>
                      <m:r>
                        <a:rPr lang="en-US" sz="1200">
                          <a:solidFill>
                            <a:schemeClr val="tx1"/>
                          </a:solidFill>
                          <a:latin typeface="Cambria Math" panose="02040503050406030204" pitchFamily="18" charset="0"/>
                        </a:rPr>
                        <m:t>= </m:t>
                      </m:r>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𝑇𝑃</m:t>
                          </m:r>
                        </m:num>
                        <m:den>
                          <m:r>
                            <a:rPr lang="en-US" sz="1200" i="1">
                              <a:solidFill>
                                <a:schemeClr val="tx1"/>
                              </a:solidFill>
                              <a:latin typeface="Cambria Math" panose="02040503050406030204" pitchFamily="18" charset="0"/>
                            </a:rPr>
                            <m:t>𝑇𝑃</m:t>
                          </m:r>
                          <m:r>
                            <a:rPr lang="en-US" sz="1200">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𝐹𝑃</m:t>
                          </m:r>
                        </m:den>
                      </m:f>
                    </m:oMath>
                  </m:oMathPara>
                </a14:m>
                <a:endParaRPr lang="en-US" sz="1200" dirty="0">
                  <a:solidFill>
                    <a:schemeClr val="tx1"/>
                  </a:solidFill>
                </a:endParaRPr>
              </a:p>
            </p:txBody>
          </p:sp>
        </mc:Choice>
        <mc:Fallback xmlns="">
          <p:sp>
            <p:nvSpPr>
              <p:cNvPr id="7" name="Rectangle 6">
                <a:extLst>
                  <a:ext uri="{FF2B5EF4-FFF2-40B4-BE49-F238E27FC236}">
                    <a16:creationId xmlns:a16="http://schemas.microsoft.com/office/drawing/2014/main" id="{8A8CCA69-DA64-46DD-94C7-1FE275A51FB2}"/>
                  </a:ext>
                </a:extLst>
              </p:cNvPr>
              <p:cNvSpPr>
                <a:spLocks noRot="1" noChangeAspect="1" noMove="1" noResize="1" noEditPoints="1" noAdjustHandles="1" noChangeArrowheads="1" noChangeShapeType="1" noTextEdit="1"/>
              </p:cNvSpPr>
              <p:nvPr/>
            </p:nvSpPr>
            <p:spPr>
              <a:xfrm>
                <a:off x="222523" y="3858446"/>
                <a:ext cx="1763175" cy="441146"/>
              </a:xfrm>
              <a:prstGeom prst="rect">
                <a:avLst/>
              </a:prstGeom>
              <a:blipFill>
                <a:blip r:embed="rId4"/>
                <a:stretch>
                  <a:fillRect b="-13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D5DF68D1-56D3-4AEA-B6E6-8D6113B746E3}"/>
                  </a:ext>
                </a:extLst>
              </p:cNvPr>
              <p:cNvSpPr/>
              <p:nvPr/>
            </p:nvSpPr>
            <p:spPr>
              <a:xfrm>
                <a:off x="2728176" y="3858446"/>
                <a:ext cx="1529137" cy="4411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200" b="1" i="1" smtClean="0">
                          <a:solidFill>
                            <a:schemeClr val="tx1"/>
                          </a:solidFill>
                          <a:latin typeface="Cambria Math" panose="02040503050406030204" pitchFamily="18" charset="0"/>
                        </a:rPr>
                        <m:t>𝑹𝒆𝒄𝒂𝒍𝒍</m:t>
                      </m:r>
                      <m:r>
                        <a:rPr lang="en-US" sz="1200">
                          <a:solidFill>
                            <a:schemeClr val="tx1"/>
                          </a:solidFill>
                          <a:latin typeface="Cambria Math" panose="02040503050406030204" pitchFamily="18" charset="0"/>
                        </a:rPr>
                        <m:t>= </m:t>
                      </m:r>
                      <m:f>
                        <m:fPr>
                          <m:ctrlPr>
                            <a:rPr lang="en-US" sz="1200" i="1">
                              <a:solidFill>
                                <a:schemeClr val="tx1"/>
                              </a:solidFill>
                              <a:latin typeface="Cambria Math" panose="02040503050406030204" pitchFamily="18" charset="0"/>
                            </a:rPr>
                          </m:ctrlPr>
                        </m:fPr>
                        <m:num>
                          <m:r>
                            <a:rPr lang="en-US" sz="1200" i="1">
                              <a:solidFill>
                                <a:schemeClr val="tx1"/>
                              </a:solidFill>
                              <a:latin typeface="Cambria Math" panose="02040503050406030204" pitchFamily="18" charset="0"/>
                            </a:rPr>
                            <m:t>𝑇𝑃</m:t>
                          </m:r>
                        </m:num>
                        <m:den>
                          <m:r>
                            <a:rPr lang="en-US" sz="1200" i="1">
                              <a:solidFill>
                                <a:schemeClr val="tx1"/>
                              </a:solidFill>
                              <a:latin typeface="Cambria Math" panose="02040503050406030204" pitchFamily="18" charset="0"/>
                            </a:rPr>
                            <m:t>𝑇𝑃</m:t>
                          </m:r>
                          <m:r>
                            <a:rPr lang="en-US" sz="1200">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𝐹𝑁</m:t>
                          </m:r>
                        </m:den>
                      </m:f>
                    </m:oMath>
                  </m:oMathPara>
                </a14:m>
                <a:endParaRPr lang="en-US" sz="1200" dirty="0">
                  <a:solidFill>
                    <a:schemeClr val="tx1"/>
                  </a:solidFill>
                </a:endParaRPr>
              </a:p>
            </p:txBody>
          </p:sp>
        </mc:Choice>
        <mc:Fallback xmlns="">
          <p:sp>
            <p:nvSpPr>
              <p:cNvPr id="8" name="Rectangle 7">
                <a:extLst>
                  <a:ext uri="{FF2B5EF4-FFF2-40B4-BE49-F238E27FC236}">
                    <a16:creationId xmlns:a16="http://schemas.microsoft.com/office/drawing/2014/main" id="{D5DF68D1-56D3-4AEA-B6E6-8D6113B746E3}"/>
                  </a:ext>
                </a:extLst>
              </p:cNvPr>
              <p:cNvSpPr>
                <a:spLocks noRot="1" noChangeAspect="1" noMove="1" noResize="1" noEditPoints="1" noAdjustHandles="1" noChangeArrowheads="1" noChangeShapeType="1" noTextEdit="1"/>
              </p:cNvSpPr>
              <p:nvPr/>
            </p:nvSpPr>
            <p:spPr>
              <a:xfrm>
                <a:off x="2728176" y="3858446"/>
                <a:ext cx="1529137" cy="441146"/>
              </a:xfrm>
              <a:prstGeom prst="rect">
                <a:avLst/>
              </a:prstGeom>
              <a:blipFill>
                <a:blip r:embed="rId5"/>
                <a:stretch>
                  <a:fillRect b="-13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CB603086-1FD0-4EE8-AB15-E85D6503F15D}"/>
                  </a:ext>
                </a:extLst>
              </p:cNvPr>
              <p:cNvSpPr/>
              <p:nvPr/>
            </p:nvSpPr>
            <p:spPr>
              <a:xfrm>
                <a:off x="1092645" y="4442191"/>
                <a:ext cx="2173737" cy="442301"/>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sz="1200" b="1" i="1" smtClean="0">
                          <a:solidFill>
                            <a:schemeClr val="tx1"/>
                          </a:solidFill>
                          <a:latin typeface="Cambria Math" panose="02040503050406030204" pitchFamily="18" charset="0"/>
                        </a:rPr>
                        <m:t>𝑭</m:t>
                      </m:r>
                      <m:r>
                        <a:rPr lang="en-US" sz="1200" b="1" i="1">
                          <a:solidFill>
                            <a:schemeClr val="tx1"/>
                          </a:solidFill>
                          <a:latin typeface="Cambria Math" panose="02040503050406030204" pitchFamily="18" charset="0"/>
                        </a:rPr>
                        <m:t>𝟏</m:t>
                      </m:r>
                      <m:r>
                        <m:rPr>
                          <m:lit/>
                        </m:rPr>
                        <a:rPr lang="en-US" sz="1200" b="1">
                          <a:solidFill>
                            <a:schemeClr val="tx1"/>
                          </a:solidFill>
                          <a:latin typeface="Cambria Math" panose="02040503050406030204" pitchFamily="18" charset="0"/>
                        </a:rPr>
                        <m:t>_</m:t>
                      </m:r>
                      <m:r>
                        <a:rPr lang="en-US" sz="1200" b="1" i="1">
                          <a:solidFill>
                            <a:schemeClr val="tx1"/>
                          </a:solidFill>
                          <a:latin typeface="Cambria Math" panose="02040503050406030204" pitchFamily="18" charset="0"/>
                        </a:rPr>
                        <m:t>𝑺𝒄𝒐𝒓𝒆</m:t>
                      </m:r>
                      <m:r>
                        <a:rPr lang="en-US" sz="1200">
                          <a:solidFill>
                            <a:schemeClr val="tx1"/>
                          </a:solidFill>
                          <a:latin typeface="Cambria Math" panose="02040503050406030204" pitchFamily="18" charset="0"/>
                        </a:rPr>
                        <m:t>= </m:t>
                      </m:r>
                      <m:f>
                        <m:fPr>
                          <m:ctrlPr>
                            <a:rPr lang="en-US" sz="1200" i="1">
                              <a:solidFill>
                                <a:schemeClr val="tx1"/>
                              </a:solidFill>
                              <a:latin typeface="Cambria Math" panose="02040503050406030204" pitchFamily="18" charset="0"/>
                            </a:rPr>
                          </m:ctrlPr>
                        </m:fPr>
                        <m:num>
                          <m:r>
                            <a:rPr lang="en-US" sz="1200">
                              <a:solidFill>
                                <a:schemeClr val="tx1"/>
                              </a:solidFill>
                              <a:latin typeface="Cambria Math" panose="02040503050406030204" pitchFamily="18" charset="0"/>
                            </a:rPr>
                            <m:t>2</m:t>
                          </m:r>
                          <m:r>
                            <a:rPr lang="en-US" sz="1200" i="1">
                              <a:solidFill>
                                <a:schemeClr val="tx1"/>
                              </a:solidFill>
                              <a:latin typeface="Cambria Math" panose="02040503050406030204" pitchFamily="18" charset="0"/>
                            </a:rPr>
                            <m:t>𝑇𝑃</m:t>
                          </m:r>
                        </m:num>
                        <m:den>
                          <m:r>
                            <a:rPr lang="en-US" sz="1200">
                              <a:solidFill>
                                <a:schemeClr val="tx1"/>
                              </a:solidFill>
                              <a:latin typeface="Cambria Math" panose="02040503050406030204" pitchFamily="18" charset="0"/>
                            </a:rPr>
                            <m:t>2</m:t>
                          </m:r>
                          <m:r>
                            <a:rPr lang="en-US" sz="1200" i="1">
                              <a:solidFill>
                                <a:schemeClr val="tx1"/>
                              </a:solidFill>
                              <a:latin typeface="Cambria Math" panose="02040503050406030204" pitchFamily="18" charset="0"/>
                            </a:rPr>
                            <m:t>𝑇𝑃</m:t>
                          </m:r>
                          <m:r>
                            <a:rPr lang="en-US" sz="1200">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𝐹𝑃</m:t>
                          </m:r>
                          <m:r>
                            <a:rPr lang="en-US" sz="1200">
                              <a:solidFill>
                                <a:schemeClr val="tx1"/>
                              </a:solidFill>
                              <a:latin typeface="Cambria Math" panose="02040503050406030204" pitchFamily="18" charset="0"/>
                            </a:rPr>
                            <m:t>+</m:t>
                          </m:r>
                          <m:r>
                            <a:rPr lang="en-US" sz="1200" i="1">
                              <a:solidFill>
                                <a:schemeClr val="tx1"/>
                              </a:solidFill>
                              <a:latin typeface="Cambria Math" panose="02040503050406030204" pitchFamily="18" charset="0"/>
                            </a:rPr>
                            <m:t>𝐹𝑁</m:t>
                          </m:r>
                        </m:den>
                      </m:f>
                    </m:oMath>
                  </m:oMathPara>
                </a14:m>
                <a:endParaRPr lang="en-US" sz="1200" dirty="0">
                  <a:solidFill>
                    <a:schemeClr val="tx1"/>
                  </a:solidFill>
                </a:endParaRPr>
              </a:p>
            </p:txBody>
          </p:sp>
        </mc:Choice>
        <mc:Fallback xmlns="">
          <p:sp>
            <p:nvSpPr>
              <p:cNvPr id="9" name="Rectangle 8">
                <a:extLst>
                  <a:ext uri="{FF2B5EF4-FFF2-40B4-BE49-F238E27FC236}">
                    <a16:creationId xmlns:a16="http://schemas.microsoft.com/office/drawing/2014/main" id="{CB603086-1FD0-4EE8-AB15-E85D6503F15D}"/>
                  </a:ext>
                </a:extLst>
              </p:cNvPr>
              <p:cNvSpPr>
                <a:spLocks noRot="1" noChangeAspect="1" noMove="1" noResize="1" noEditPoints="1" noAdjustHandles="1" noChangeArrowheads="1" noChangeShapeType="1" noTextEdit="1"/>
              </p:cNvSpPr>
              <p:nvPr/>
            </p:nvSpPr>
            <p:spPr>
              <a:xfrm>
                <a:off x="1092645" y="4442191"/>
                <a:ext cx="2173737" cy="442301"/>
              </a:xfrm>
              <a:prstGeom prst="rect">
                <a:avLst/>
              </a:prstGeom>
              <a:blipFill>
                <a:blip r:embed="rId6"/>
                <a:stretch>
                  <a:fillRect b="-1389"/>
                </a:stretch>
              </a:blipFill>
            </p:spPr>
            <p:txBody>
              <a:bodyPr/>
              <a:lstStyle/>
              <a:p>
                <a:r>
                  <a:rPr lang="en-US">
                    <a:noFill/>
                  </a:rPr>
                  <a:t> </a:t>
                </a:r>
              </a:p>
            </p:txBody>
          </p:sp>
        </mc:Fallback>
      </mc:AlternateContent>
      <p:graphicFrame>
        <p:nvGraphicFramePr>
          <p:cNvPr id="11" name="Table 10">
            <a:extLst>
              <a:ext uri="{FF2B5EF4-FFF2-40B4-BE49-F238E27FC236}">
                <a16:creationId xmlns:a16="http://schemas.microsoft.com/office/drawing/2014/main" id="{870CFA56-DF5F-4E82-A278-1689B57569C7}"/>
              </a:ext>
            </a:extLst>
          </p:cNvPr>
          <p:cNvGraphicFramePr>
            <a:graphicFrameLocks noGrp="1"/>
          </p:cNvGraphicFramePr>
          <p:nvPr>
            <p:extLst>
              <p:ext uri="{D42A27DB-BD31-4B8C-83A1-F6EECF244321}">
                <p14:modId xmlns:p14="http://schemas.microsoft.com/office/powerpoint/2010/main" val="1548610875"/>
              </p:ext>
            </p:extLst>
          </p:nvPr>
        </p:nvGraphicFramePr>
        <p:xfrm>
          <a:off x="1295468" y="2077018"/>
          <a:ext cx="2161954" cy="935540"/>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1080977">
                  <a:extLst>
                    <a:ext uri="{9D8B030D-6E8A-4147-A177-3AD203B41FA5}">
                      <a16:colId xmlns:a16="http://schemas.microsoft.com/office/drawing/2014/main" val="3335485326"/>
                    </a:ext>
                  </a:extLst>
                </a:gridCol>
                <a:gridCol w="1080977">
                  <a:extLst>
                    <a:ext uri="{9D8B030D-6E8A-4147-A177-3AD203B41FA5}">
                      <a16:colId xmlns:a16="http://schemas.microsoft.com/office/drawing/2014/main" val="4046055239"/>
                    </a:ext>
                  </a:extLst>
                </a:gridCol>
              </a:tblGrid>
              <a:tr h="46777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2261260"/>
                  </a:ext>
                </a:extLst>
              </a:tr>
              <a:tr h="46777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74248869"/>
                  </a:ext>
                </a:extLst>
              </a:tr>
            </a:tbl>
          </a:graphicData>
        </a:graphic>
      </p:graphicFrame>
      <p:sp>
        <p:nvSpPr>
          <p:cNvPr id="14" name="TextBox 13">
            <a:extLst>
              <a:ext uri="{FF2B5EF4-FFF2-40B4-BE49-F238E27FC236}">
                <a16:creationId xmlns:a16="http://schemas.microsoft.com/office/drawing/2014/main" id="{75FC3205-2D25-4BDD-9C36-EF4A6542E716}"/>
              </a:ext>
            </a:extLst>
          </p:cNvPr>
          <p:cNvSpPr txBox="1"/>
          <p:nvPr/>
        </p:nvSpPr>
        <p:spPr>
          <a:xfrm>
            <a:off x="1458504" y="2179850"/>
            <a:ext cx="800219" cy="276999"/>
          </a:xfrm>
          <a:prstGeom prst="rect">
            <a:avLst/>
          </a:prstGeom>
          <a:noFill/>
        </p:spPr>
        <p:txBody>
          <a:bodyPr wrap="none" rtlCol="0">
            <a:spAutoFit/>
          </a:bodyPr>
          <a:lstStyle/>
          <a:p>
            <a:r>
              <a:rPr lang="en-US" sz="1200" dirty="0">
                <a:solidFill>
                  <a:schemeClr val="tx1"/>
                </a:solidFill>
              </a:rPr>
              <a:t>True -</a:t>
            </a:r>
            <a:r>
              <a:rPr lang="en-US" sz="1200" dirty="0" err="1">
                <a:solidFill>
                  <a:schemeClr val="tx1"/>
                </a:solidFill>
              </a:rPr>
              <a:t>ve</a:t>
            </a:r>
            <a:r>
              <a:rPr lang="en-US" sz="1200" dirty="0">
                <a:solidFill>
                  <a:schemeClr val="tx1"/>
                </a:solidFill>
              </a:rPr>
              <a:t> </a:t>
            </a:r>
          </a:p>
        </p:txBody>
      </p:sp>
      <p:sp>
        <p:nvSpPr>
          <p:cNvPr id="21" name="TextBox 20">
            <a:extLst>
              <a:ext uri="{FF2B5EF4-FFF2-40B4-BE49-F238E27FC236}">
                <a16:creationId xmlns:a16="http://schemas.microsoft.com/office/drawing/2014/main" id="{EF3945BA-1A14-4C75-9C42-132335A5144F}"/>
              </a:ext>
            </a:extLst>
          </p:cNvPr>
          <p:cNvSpPr txBox="1"/>
          <p:nvPr/>
        </p:nvSpPr>
        <p:spPr>
          <a:xfrm>
            <a:off x="2536967" y="2179850"/>
            <a:ext cx="816249" cy="276999"/>
          </a:xfrm>
          <a:prstGeom prst="rect">
            <a:avLst/>
          </a:prstGeom>
          <a:noFill/>
        </p:spPr>
        <p:txBody>
          <a:bodyPr wrap="none" rtlCol="0">
            <a:spAutoFit/>
          </a:bodyPr>
          <a:lstStyle/>
          <a:p>
            <a:r>
              <a:rPr lang="en-US" sz="1200" dirty="0">
                <a:solidFill>
                  <a:schemeClr val="tx1"/>
                </a:solidFill>
              </a:rPr>
              <a:t>False -</a:t>
            </a:r>
            <a:r>
              <a:rPr lang="en-US" sz="1200" dirty="0" err="1">
                <a:solidFill>
                  <a:schemeClr val="tx1"/>
                </a:solidFill>
              </a:rPr>
              <a:t>ve</a:t>
            </a:r>
            <a:endParaRPr lang="en-US" sz="1200" dirty="0">
              <a:solidFill>
                <a:schemeClr val="tx1"/>
              </a:solidFill>
            </a:endParaRPr>
          </a:p>
        </p:txBody>
      </p:sp>
      <p:sp>
        <p:nvSpPr>
          <p:cNvPr id="22" name="TextBox 21">
            <a:extLst>
              <a:ext uri="{FF2B5EF4-FFF2-40B4-BE49-F238E27FC236}">
                <a16:creationId xmlns:a16="http://schemas.microsoft.com/office/drawing/2014/main" id="{35B532B7-D9BB-4BF9-8C16-1AA915BF9E4E}"/>
              </a:ext>
            </a:extLst>
          </p:cNvPr>
          <p:cNvSpPr txBox="1"/>
          <p:nvPr/>
        </p:nvSpPr>
        <p:spPr>
          <a:xfrm>
            <a:off x="2565145" y="2618997"/>
            <a:ext cx="795411" cy="276999"/>
          </a:xfrm>
          <a:prstGeom prst="rect">
            <a:avLst/>
          </a:prstGeom>
          <a:noFill/>
        </p:spPr>
        <p:txBody>
          <a:bodyPr wrap="none" rtlCol="0">
            <a:spAutoFit/>
          </a:bodyPr>
          <a:lstStyle/>
          <a:p>
            <a:r>
              <a:rPr lang="en-US" sz="1200" dirty="0">
                <a:solidFill>
                  <a:schemeClr val="tx1"/>
                </a:solidFill>
              </a:rPr>
              <a:t>True +</a:t>
            </a:r>
            <a:r>
              <a:rPr lang="en-US" sz="1200" dirty="0" err="1">
                <a:solidFill>
                  <a:schemeClr val="tx1"/>
                </a:solidFill>
              </a:rPr>
              <a:t>ve</a:t>
            </a:r>
            <a:endParaRPr lang="en-US" sz="1200" dirty="0">
              <a:solidFill>
                <a:schemeClr val="tx1"/>
              </a:solidFill>
            </a:endParaRPr>
          </a:p>
        </p:txBody>
      </p:sp>
      <p:sp>
        <p:nvSpPr>
          <p:cNvPr id="24" name="TextBox 23">
            <a:extLst>
              <a:ext uri="{FF2B5EF4-FFF2-40B4-BE49-F238E27FC236}">
                <a16:creationId xmlns:a16="http://schemas.microsoft.com/office/drawing/2014/main" id="{D82EA271-75C5-4295-B120-5E102F0FD1EE}"/>
              </a:ext>
            </a:extLst>
          </p:cNvPr>
          <p:cNvSpPr txBox="1"/>
          <p:nvPr/>
        </p:nvSpPr>
        <p:spPr>
          <a:xfrm>
            <a:off x="1423235" y="2618997"/>
            <a:ext cx="854721" cy="276999"/>
          </a:xfrm>
          <a:prstGeom prst="rect">
            <a:avLst/>
          </a:prstGeom>
          <a:noFill/>
        </p:spPr>
        <p:txBody>
          <a:bodyPr wrap="none" rtlCol="0">
            <a:spAutoFit/>
          </a:bodyPr>
          <a:lstStyle/>
          <a:p>
            <a:r>
              <a:rPr lang="en-US" sz="1200" dirty="0">
                <a:solidFill>
                  <a:schemeClr val="tx1"/>
                </a:solidFill>
              </a:rPr>
              <a:t>False +</a:t>
            </a:r>
            <a:r>
              <a:rPr lang="en-US" sz="1200" dirty="0" err="1">
                <a:solidFill>
                  <a:schemeClr val="tx1"/>
                </a:solidFill>
              </a:rPr>
              <a:t>ve</a:t>
            </a:r>
            <a:endParaRPr lang="en-US" sz="1200" dirty="0">
              <a:solidFill>
                <a:schemeClr val="tx1"/>
              </a:solidFill>
            </a:endParaRPr>
          </a:p>
        </p:txBody>
      </p:sp>
      <p:sp>
        <p:nvSpPr>
          <p:cNvPr id="25" name="TextBox 24">
            <a:extLst>
              <a:ext uri="{FF2B5EF4-FFF2-40B4-BE49-F238E27FC236}">
                <a16:creationId xmlns:a16="http://schemas.microsoft.com/office/drawing/2014/main" id="{D4CFF459-A00E-4E00-B92F-759DB1D68BDF}"/>
              </a:ext>
            </a:extLst>
          </p:cNvPr>
          <p:cNvSpPr txBox="1"/>
          <p:nvPr/>
        </p:nvSpPr>
        <p:spPr>
          <a:xfrm>
            <a:off x="1564380" y="1510394"/>
            <a:ext cx="1399742" cy="261610"/>
          </a:xfrm>
          <a:prstGeom prst="rect">
            <a:avLst/>
          </a:prstGeom>
          <a:noFill/>
        </p:spPr>
        <p:txBody>
          <a:bodyPr wrap="none" rtlCol="0">
            <a:spAutoFit/>
          </a:bodyPr>
          <a:lstStyle/>
          <a:p>
            <a:r>
              <a:rPr lang="en-US" sz="1100" b="1" dirty="0">
                <a:solidFill>
                  <a:schemeClr val="tx1"/>
                </a:solidFill>
              </a:rPr>
              <a:t>Predicted Classes</a:t>
            </a:r>
          </a:p>
        </p:txBody>
      </p:sp>
      <p:sp>
        <p:nvSpPr>
          <p:cNvPr id="27" name="TextBox 26">
            <a:extLst>
              <a:ext uri="{FF2B5EF4-FFF2-40B4-BE49-F238E27FC236}">
                <a16:creationId xmlns:a16="http://schemas.microsoft.com/office/drawing/2014/main" id="{50DBE51B-E478-4C37-BBB9-40745FF44838}"/>
              </a:ext>
            </a:extLst>
          </p:cNvPr>
          <p:cNvSpPr txBox="1"/>
          <p:nvPr/>
        </p:nvSpPr>
        <p:spPr>
          <a:xfrm>
            <a:off x="1606326" y="1710991"/>
            <a:ext cx="269626" cy="276999"/>
          </a:xfrm>
          <a:prstGeom prst="rect">
            <a:avLst/>
          </a:prstGeom>
          <a:noFill/>
        </p:spPr>
        <p:txBody>
          <a:bodyPr wrap="none" rtlCol="0">
            <a:spAutoFit/>
          </a:bodyPr>
          <a:lstStyle/>
          <a:p>
            <a:r>
              <a:rPr lang="en-US" sz="1200" b="1" dirty="0">
                <a:solidFill>
                  <a:schemeClr val="tx1"/>
                </a:solidFill>
              </a:rPr>
              <a:t>0</a:t>
            </a:r>
          </a:p>
        </p:txBody>
      </p:sp>
      <p:sp>
        <p:nvSpPr>
          <p:cNvPr id="28" name="TextBox 27">
            <a:extLst>
              <a:ext uri="{FF2B5EF4-FFF2-40B4-BE49-F238E27FC236}">
                <a16:creationId xmlns:a16="http://schemas.microsoft.com/office/drawing/2014/main" id="{6232A007-263F-4E8E-981A-0DEB38BB5D59}"/>
              </a:ext>
            </a:extLst>
          </p:cNvPr>
          <p:cNvSpPr txBox="1"/>
          <p:nvPr/>
        </p:nvSpPr>
        <p:spPr>
          <a:xfrm>
            <a:off x="2706084" y="1710991"/>
            <a:ext cx="269626" cy="276999"/>
          </a:xfrm>
          <a:prstGeom prst="rect">
            <a:avLst/>
          </a:prstGeom>
          <a:noFill/>
        </p:spPr>
        <p:txBody>
          <a:bodyPr wrap="none" rtlCol="0">
            <a:spAutoFit/>
          </a:bodyPr>
          <a:lstStyle/>
          <a:p>
            <a:r>
              <a:rPr lang="en-US" sz="1200" b="1" dirty="0">
                <a:solidFill>
                  <a:schemeClr val="tx1"/>
                </a:solidFill>
              </a:rPr>
              <a:t>1</a:t>
            </a:r>
          </a:p>
        </p:txBody>
      </p:sp>
      <p:sp>
        <p:nvSpPr>
          <p:cNvPr id="29" name="TextBox 28">
            <a:extLst>
              <a:ext uri="{FF2B5EF4-FFF2-40B4-BE49-F238E27FC236}">
                <a16:creationId xmlns:a16="http://schemas.microsoft.com/office/drawing/2014/main" id="{C349332B-985D-4BF2-89E1-43C14EDCCDF2}"/>
              </a:ext>
            </a:extLst>
          </p:cNvPr>
          <p:cNvSpPr txBox="1"/>
          <p:nvPr/>
        </p:nvSpPr>
        <p:spPr>
          <a:xfrm>
            <a:off x="926455" y="2179850"/>
            <a:ext cx="269626" cy="276999"/>
          </a:xfrm>
          <a:prstGeom prst="rect">
            <a:avLst/>
          </a:prstGeom>
          <a:noFill/>
        </p:spPr>
        <p:txBody>
          <a:bodyPr wrap="none" rtlCol="0">
            <a:spAutoFit/>
          </a:bodyPr>
          <a:lstStyle/>
          <a:p>
            <a:r>
              <a:rPr lang="en-US" sz="1200" b="1" dirty="0">
                <a:solidFill>
                  <a:schemeClr val="tx1"/>
                </a:solidFill>
              </a:rPr>
              <a:t>0</a:t>
            </a:r>
          </a:p>
        </p:txBody>
      </p:sp>
      <p:sp>
        <p:nvSpPr>
          <p:cNvPr id="30" name="TextBox 29">
            <a:extLst>
              <a:ext uri="{FF2B5EF4-FFF2-40B4-BE49-F238E27FC236}">
                <a16:creationId xmlns:a16="http://schemas.microsoft.com/office/drawing/2014/main" id="{8CCB2068-25EB-4361-8C1F-51006A1F2ECA}"/>
              </a:ext>
            </a:extLst>
          </p:cNvPr>
          <p:cNvSpPr txBox="1"/>
          <p:nvPr/>
        </p:nvSpPr>
        <p:spPr>
          <a:xfrm>
            <a:off x="926455" y="2685098"/>
            <a:ext cx="269626" cy="276999"/>
          </a:xfrm>
          <a:prstGeom prst="rect">
            <a:avLst/>
          </a:prstGeom>
          <a:noFill/>
        </p:spPr>
        <p:txBody>
          <a:bodyPr wrap="none" rtlCol="0">
            <a:spAutoFit/>
          </a:bodyPr>
          <a:lstStyle/>
          <a:p>
            <a:r>
              <a:rPr lang="en-US" sz="1200" b="1" dirty="0">
                <a:solidFill>
                  <a:schemeClr val="tx1"/>
                </a:solidFill>
              </a:rPr>
              <a:t>1</a:t>
            </a:r>
          </a:p>
        </p:txBody>
      </p:sp>
      <p:sp>
        <p:nvSpPr>
          <p:cNvPr id="31" name="TextBox 30">
            <a:extLst>
              <a:ext uri="{FF2B5EF4-FFF2-40B4-BE49-F238E27FC236}">
                <a16:creationId xmlns:a16="http://schemas.microsoft.com/office/drawing/2014/main" id="{78232C34-8898-4025-8DAC-4D58892049B3}"/>
              </a:ext>
            </a:extLst>
          </p:cNvPr>
          <p:cNvSpPr txBox="1"/>
          <p:nvPr/>
        </p:nvSpPr>
        <p:spPr>
          <a:xfrm rot="16200000">
            <a:off x="268748" y="2381996"/>
            <a:ext cx="1188146" cy="261610"/>
          </a:xfrm>
          <a:prstGeom prst="rect">
            <a:avLst/>
          </a:prstGeom>
          <a:noFill/>
        </p:spPr>
        <p:txBody>
          <a:bodyPr wrap="none" rtlCol="0">
            <a:spAutoFit/>
          </a:bodyPr>
          <a:lstStyle/>
          <a:p>
            <a:r>
              <a:rPr lang="en-US" sz="1100" b="1" dirty="0">
                <a:solidFill>
                  <a:schemeClr val="tx1"/>
                </a:solidFill>
              </a:rPr>
              <a:t>Actual Classes</a:t>
            </a:r>
          </a:p>
        </p:txBody>
      </p:sp>
      <p:sp>
        <p:nvSpPr>
          <p:cNvPr id="32" name="Rectangle 31">
            <a:extLst>
              <a:ext uri="{FF2B5EF4-FFF2-40B4-BE49-F238E27FC236}">
                <a16:creationId xmlns:a16="http://schemas.microsoft.com/office/drawing/2014/main" id="{F853368B-E381-4570-B038-D64819F1C82F}"/>
              </a:ext>
            </a:extLst>
          </p:cNvPr>
          <p:cNvSpPr/>
          <p:nvPr/>
        </p:nvSpPr>
        <p:spPr>
          <a:xfrm>
            <a:off x="278106" y="1362968"/>
            <a:ext cx="4157662" cy="1899119"/>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41DF4518-E2D3-46E7-B1BC-42A49D88B630}"/>
              </a:ext>
            </a:extLst>
          </p:cNvPr>
          <p:cNvPicPr>
            <a:picLocks noChangeAspect="1"/>
          </p:cNvPicPr>
          <p:nvPr/>
        </p:nvPicPr>
        <p:blipFill>
          <a:blip r:embed="rId7"/>
          <a:stretch>
            <a:fillRect/>
          </a:stretch>
        </p:blipFill>
        <p:spPr>
          <a:xfrm>
            <a:off x="5154979" y="579966"/>
            <a:ext cx="3544575" cy="2677524"/>
          </a:xfrm>
          <a:prstGeom prst="rect">
            <a:avLst/>
          </a:prstGeom>
        </p:spPr>
      </p:pic>
      <p:sp>
        <p:nvSpPr>
          <p:cNvPr id="16" name="TextBox 15">
            <a:extLst>
              <a:ext uri="{FF2B5EF4-FFF2-40B4-BE49-F238E27FC236}">
                <a16:creationId xmlns:a16="http://schemas.microsoft.com/office/drawing/2014/main" id="{D8DC1269-4834-49A2-A322-61D4753BC6F5}"/>
              </a:ext>
            </a:extLst>
          </p:cNvPr>
          <p:cNvSpPr txBox="1"/>
          <p:nvPr/>
        </p:nvSpPr>
        <p:spPr>
          <a:xfrm>
            <a:off x="4896436" y="3905691"/>
            <a:ext cx="1447832" cy="276999"/>
          </a:xfrm>
          <a:prstGeom prst="rect">
            <a:avLst/>
          </a:prstGeom>
          <a:noFill/>
        </p:spPr>
        <p:txBody>
          <a:bodyPr wrap="none" rtlCol="0">
            <a:spAutoFit/>
          </a:bodyPr>
          <a:lstStyle/>
          <a:p>
            <a:r>
              <a:rPr lang="en-US" sz="1200" b="1" dirty="0"/>
              <a:t>Area under curve</a:t>
            </a:r>
          </a:p>
        </p:txBody>
      </p:sp>
    </p:spTree>
    <p:extLst>
      <p:ext uri="{BB962C8B-B14F-4D97-AF65-F5344CB8AC3E}">
        <p14:creationId xmlns:p14="http://schemas.microsoft.com/office/powerpoint/2010/main" val="24279782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7620"/>
            <a:ext cx="9144000" cy="5143500"/>
          </a:xfrm>
          <a:prstGeom prst="rect">
            <a:avLst/>
          </a:prstGeom>
        </p:spPr>
        <p:txBody>
          <a:bodyPr wrap="square" lIns="91425" tIns="91425" rIns="91425" bIns="91425" anchor="ctr" anchorCtr="0">
            <a:noAutofit/>
          </a:bodyPr>
          <a:lstStyle/>
          <a:p>
            <a:pPr lvl="0" rtl="0">
              <a:spcBef>
                <a:spcPts val="0"/>
              </a:spcBef>
              <a:buNone/>
            </a:pPr>
            <a:r>
              <a:rPr lang="en-US" sz="4400" b="1" dirty="0">
                <a:solidFill>
                  <a:schemeClr val="lt1"/>
                </a:solidFill>
              </a:rPr>
              <a:t>Overfitting, Regularization &amp; Hyperparameter Tuning</a:t>
            </a:r>
            <a:endParaRPr lang="en" sz="4000" b="1" dirty="0">
              <a:solidFill>
                <a:schemeClr val="lt1"/>
              </a:solidFill>
            </a:endParaRPr>
          </a:p>
        </p:txBody>
      </p:sp>
    </p:spTree>
    <p:extLst>
      <p:ext uri="{BB962C8B-B14F-4D97-AF65-F5344CB8AC3E}">
        <p14:creationId xmlns:p14="http://schemas.microsoft.com/office/powerpoint/2010/main" val="3312673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a:t> A brief introduction</a:t>
            </a:r>
            <a:endParaRPr lang="en" sz="3200" dirty="0"/>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5" name="TextBox 4">
            <a:extLst>
              <a:ext uri="{FF2B5EF4-FFF2-40B4-BE49-F238E27FC236}">
                <a16:creationId xmlns:a16="http://schemas.microsoft.com/office/drawing/2014/main" id="{621BB068-C204-4851-A24D-3C0BD06F551D}"/>
              </a:ext>
            </a:extLst>
          </p:cNvPr>
          <p:cNvSpPr txBox="1"/>
          <p:nvPr/>
        </p:nvSpPr>
        <p:spPr>
          <a:xfrm>
            <a:off x="441845" y="1397593"/>
            <a:ext cx="7327013" cy="3046988"/>
          </a:xfrm>
          <a:prstGeom prst="rect">
            <a:avLst/>
          </a:prstGeom>
          <a:noFill/>
        </p:spPr>
        <p:txBody>
          <a:bodyPr wrap="square" rtlCol="0">
            <a:spAutoFit/>
          </a:bodyPr>
          <a:lstStyle/>
          <a:p>
            <a:r>
              <a:rPr lang="en-IN" sz="1200" b="1" dirty="0">
                <a:solidFill>
                  <a:schemeClr val="tx1"/>
                </a:solidFill>
              </a:rPr>
              <a:t>Overfitting </a:t>
            </a:r>
          </a:p>
          <a:p>
            <a:r>
              <a:rPr lang="en-IN" sz="1200" dirty="0">
                <a:solidFill>
                  <a:schemeClr val="tx1"/>
                </a:solidFill>
              </a:rPr>
              <a:t>A phenomenon in machine learning when the model gets to complex and fails to generalize. </a:t>
            </a:r>
          </a:p>
          <a:p>
            <a:endParaRPr lang="en-IN" sz="1200" dirty="0">
              <a:solidFill>
                <a:schemeClr val="tx1"/>
              </a:solidFill>
            </a:endParaRPr>
          </a:p>
          <a:p>
            <a:endParaRPr lang="en-IN" sz="1200" dirty="0">
              <a:solidFill>
                <a:schemeClr val="tx1"/>
              </a:solidFill>
            </a:endParaRPr>
          </a:p>
          <a:p>
            <a:r>
              <a:rPr lang="en-IN" sz="1200" b="1" dirty="0">
                <a:solidFill>
                  <a:schemeClr val="tx1"/>
                </a:solidFill>
              </a:rPr>
              <a:t>Regularization </a:t>
            </a:r>
          </a:p>
          <a:p>
            <a:r>
              <a:rPr lang="en-IN" sz="1200" dirty="0">
                <a:solidFill>
                  <a:schemeClr val="tx1"/>
                </a:solidFill>
              </a:rPr>
              <a:t>A technique used to reduce overfitting by introducing a penalty that punishes the ML algorithm while letting the parameters get too large/complicated.</a:t>
            </a:r>
          </a:p>
          <a:p>
            <a:endParaRPr lang="en-IN" sz="1200" dirty="0">
              <a:solidFill>
                <a:schemeClr val="tx1"/>
              </a:solidFill>
            </a:endParaRPr>
          </a:p>
          <a:p>
            <a:endParaRPr lang="en-IN" sz="1200" dirty="0">
              <a:solidFill>
                <a:schemeClr val="tx1"/>
              </a:solidFill>
            </a:endParaRPr>
          </a:p>
          <a:p>
            <a:r>
              <a:rPr lang="en-US" sz="1200" b="1" dirty="0">
                <a:solidFill>
                  <a:schemeClr val="tx1"/>
                </a:solidFill>
              </a:rPr>
              <a:t>Hyperparameters</a:t>
            </a:r>
          </a:p>
          <a:p>
            <a:r>
              <a:rPr lang="en-US" sz="1200" dirty="0">
                <a:solidFill>
                  <a:schemeClr val="tx1"/>
                </a:solidFill>
              </a:rPr>
              <a:t>Hyperparameters are 'meta parameters' which are associated with the learning algorithm. We ca introduce regularization into an algorithm with the help of hyperparameters. </a:t>
            </a:r>
          </a:p>
          <a:p>
            <a:endParaRPr lang="en-US" sz="1200" dirty="0">
              <a:solidFill>
                <a:schemeClr val="tx1"/>
              </a:solidFill>
            </a:endParaRPr>
          </a:p>
          <a:p>
            <a:endParaRPr lang="en-US" sz="1200" dirty="0">
              <a:solidFill>
                <a:schemeClr val="tx1"/>
              </a:solidFill>
            </a:endParaRPr>
          </a:p>
          <a:p>
            <a:r>
              <a:rPr lang="en-US" sz="1200" b="1" dirty="0">
                <a:solidFill>
                  <a:schemeClr val="tx1"/>
                </a:solidFill>
              </a:rPr>
              <a:t>Hyperparameter tuning/optimization</a:t>
            </a:r>
          </a:p>
          <a:p>
            <a:r>
              <a:rPr lang="en-US" sz="1200" dirty="0">
                <a:solidFill>
                  <a:schemeClr val="tx1"/>
                </a:solidFill>
              </a:rPr>
              <a:t>Finding the best candidate values for hyperparameters that generalizes the model for better accuracy</a:t>
            </a:r>
            <a:endParaRPr lang="en-US" sz="1100" dirty="0">
              <a:solidFill>
                <a:schemeClr val="tx1"/>
              </a:solidFill>
            </a:endParaRPr>
          </a:p>
        </p:txBody>
      </p:sp>
      <p:sp>
        <p:nvSpPr>
          <p:cNvPr id="17" name="Rectangle 16">
            <a:extLst>
              <a:ext uri="{FF2B5EF4-FFF2-40B4-BE49-F238E27FC236}">
                <a16:creationId xmlns:a16="http://schemas.microsoft.com/office/drawing/2014/main" id="{510BFF19-F6B6-4989-B7EE-9E7D9184FE09}"/>
              </a:ext>
            </a:extLst>
          </p:cNvPr>
          <p:cNvSpPr/>
          <p:nvPr/>
        </p:nvSpPr>
        <p:spPr>
          <a:xfrm>
            <a:off x="311700" y="1397594"/>
            <a:ext cx="7981695" cy="3449106"/>
          </a:xfrm>
          <a:prstGeom prst="rect">
            <a:avLst/>
          </a:prstGeom>
          <a:noFill/>
          <a:ln w="12700">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58430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417900" y="196650"/>
            <a:ext cx="4211700" cy="1076100"/>
          </a:xfrm>
          <a:prstGeom prst="rect">
            <a:avLst/>
          </a:prstGeom>
        </p:spPr>
        <p:txBody>
          <a:bodyPr wrap="square" lIns="91425" tIns="91425" rIns="91425" bIns="91425" anchor="b" anchorCtr="0">
            <a:noAutofit/>
          </a:bodyPr>
          <a:lstStyle/>
          <a:p>
            <a:pPr lvl="0" algn="l" rtl="0">
              <a:spcBef>
                <a:spcPts val="0"/>
              </a:spcBef>
              <a:buNone/>
            </a:pPr>
            <a:r>
              <a:rPr lang="en-US" sz="3200" dirty="0"/>
              <a:t>Bias Variance Trade-off</a:t>
            </a:r>
            <a:endParaRPr lang="en" sz="1600" dirty="0"/>
          </a:p>
        </p:txBody>
      </p:sp>
      <p:cxnSp>
        <p:nvCxnSpPr>
          <p:cNvPr id="256" name="Shape 25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57" name="Shape 25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4" name="TextBox 3">
            <a:extLst>
              <a:ext uri="{FF2B5EF4-FFF2-40B4-BE49-F238E27FC236}">
                <a16:creationId xmlns:a16="http://schemas.microsoft.com/office/drawing/2014/main" id="{63709DA7-549C-4A36-8982-4353BB6668D9}"/>
              </a:ext>
            </a:extLst>
          </p:cNvPr>
          <p:cNvSpPr txBox="1"/>
          <p:nvPr/>
        </p:nvSpPr>
        <p:spPr>
          <a:xfrm>
            <a:off x="427555" y="1665828"/>
            <a:ext cx="4123179" cy="830997"/>
          </a:xfrm>
          <a:prstGeom prst="rect">
            <a:avLst/>
          </a:prstGeom>
          <a:noFill/>
        </p:spPr>
        <p:txBody>
          <a:bodyPr wrap="square" rtlCol="0">
            <a:spAutoFit/>
          </a:bodyPr>
          <a:lstStyle/>
          <a:p>
            <a:pPr lvl="1"/>
            <a:r>
              <a:rPr lang="en-US" sz="1200" dirty="0">
                <a:solidFill>
                  <a:schemeClr val="tx1"/>
                </a:solidFill>
              </a:rPr>
              <a:t>Is the assumption that the algorithm makes about the structure of the data. It can also be specified as the average approximation error that the model have over all possible training data sets.</a:t>
            </a:r>
            <a:endParaRPr lang="en-US" sz="1000" dirty="0">
              <a:solidFill>
                <a:schemeClr val="tx1"/>
              </a:solidFill>
            </a:endParaRPr>
          </a:p>
        </p:txBody>
      </p:sp>
      <p:sp>
        <p:nvSpPr>
          <p:cNvPr id="6" name="TextBox 5">
            <a:extLst>
              <a:ext uri="{FF2B5EF4-FFF2-40B4-BE49-F238E27FC236}">
                <a16:creationId xmlns:a16="http://schemas.microsoft.com/office/drawing/2014/main" id="{725309C4-54E4-47DD-BD0F-2D5FD0F4F283}"/>
              </a:ext>
            </a:extLst>
          </p:cNvPr>
          <p:cNvSpPr txBox="1"/>
          <p:nvPr/>
        </p:nvSpPr>
        <p:spPr>
          <a:xfrm>
            <a:off x="347327" y="1402099"/>
            <a:ext cx="562975" cy="307777"/>
          </a:xfrm>
          <a:prstGeom prst="rect">
            <a:avLst/>
          </a:prstGeom>
          <a:noFill/>
        </p:spPr>
        <p:txBody>
          <a:bodyPr wrap="none" rtlCol="0">
            <a:spAutoFit/>
          </a:bodyPr>
          <a:lstStyle/>
          <a:p>
            <a:r>
              <a:rPr lang="en-US" b="1" dirty="0">
                <a:solidFill>
                  <a:schemeClr val="tx1"/>
                </a:solidFill>
              </a:rPr>
              <a:t>Bias</a:t>
            </a:r>
            <a:endParaRPr lang="en-US" dirty="0"/>
          </a:p>
        </p:txBody>
      </p:sp>
      <p:sp>
        <p:nvSpPr>
          <p:cNvPr id="23" name="Rectangle 22">
            <a:extLst>
              <a:ext uri="{FF2B5EF4-FFF2-40B4-BE49-F238E27FC236}">
                <a16:creationId xmlns:a16="http://schemas.microsoft.com/office/drawing/2014/main" id="{AF6B1280-1B28-49AC-A415-F39B76F3E936}"/>
              </a:ext>
            </a:extLst>
          </p:cNvPr>
          <p:cNvSpPr/>
          <p:nvPr/>
        </p:nvSpPr>
        <p:spPr>
          <a:xfrm>
            <a:off x="283535" y="1402100"/>
            <a:ext cx="4157662" cy="1886908"/>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BFA22F5-7C1E-4513-B726-E0F180F15076}"/>
              </a:ext>
            </a:extLst>
          </p:cNvPr>
          <p:cNvPicPr/>
          <p:nvPr/>
        </p:nvPicPr>
        <p:blipFill>
          <a:blip r:embed="rId3">
            <a:extLst>
              <a:ext uri="{28A0092B-C50C-407E-A947-70E740481C1C}">
                <a14:useLocalDpi xmlns:a14="http://schemas.microsoft.com/office/drawing/2010/main" val="0"/>
              </a:ext>
            </a:extLst>
          </a:blip>
          <a:stretch>
            <a:fillRect/>
          </a:stretch>
        </p:blipFill>
        <p:spPr>
          <a:xfrm>
            <a:off x="5004389" y="1166222"/>
            <a:ext cx="3629247" cy="2732943"/>
          </a:xfrm>
          <a:prstGeom prst="rect">
            <a:avLst/>
          </a:prstGeom>
        </p:spPr>
      </p:pic>
      <p:sp>
        <p:nvSpPr>
          <p:cNvPr id="14" name="TextBox 13">
            <a:extLst>
              <a:ext uri="{FF2B5EF4-FFF2-40B4-BE49-F238E27FC236}">
                <a16:creationId xmlns:a16="http://schemas.microsoft.com/office/drawing/2014/main" id="{0D031B29-4109-45B5-87D0-4C58465A26D9}"/>
              </a:ext>
            </a:extLst>
          </p:cNvPr>
          <p:cNvSpPr txBox="1"/>
          <p:nvPr/>
        </p:nvSpPr>
        <p:spPr>
          <a:xfrm>
            <a:off x="424011" y="2768068"/>
            <a:ext cx="4123179" cy="461665"/>
          </a:xfrm>
          <a:prstGeom prst="rect">
            <a:avLst/>
          </a:prstGeom>
          <a:noFill/>
        </p:spPr>
        <p:txBody>
          <a:bodyPr wrap="square" rtlCol="0">
            <a:spAutoFit/>
          </a:bodyPr>
          <a:lstStyle/>
          <a:p>
            <a:pPr lvl="1"/>
            <a:r>
              <a:rPr lang="en-US" sz="1200" dirty="0">
                <a:solidFill>
                  <a:schemeClr val="tx1"/>
                </a:solidFill>
              </a:rPr>
              <a:t>Variance is the sensitivity of the results on a particular set of points</a:t>
            </a:r>
            <a:endParaRPr lang="en-US" sz="1000" dirty="0">
              <a:solidFill>
                <a:schemeClr val="tx1"/>
              </a:solidFill>
            </a:endParaRPr>
          </a:p>
        </p:txBody>
      </p:sp>
      <p:sp>
        <p:nvSpPr>
          <p:cNvPr id="15" name="TextBox 14">
            <a:extLst>
              <a:ext uri="{FF2B5EF4-FFF2-40B4-BE49-F238E27FC236}">
                <a16:creationId xmlns:a16="http://schemas.microsoft.com/office/drawing/2014/main" id="{87673DFA-6118-46FA-8BFF-DC511E5D9855}"/>
              </a:ext>
            </a:extLst>
          </p:cNvPr>
          <p:cNvSpPr txBox="1"/>
          <p:nvPr/>
        </p:nvSpPr>
        <p:spPr>
          <a:xfrm>
            <a:off x="343783" y="2532694"/>
            <a:ext cx="824265" cy="276999"/>
          </a:xfrm>
          <a:prstGeom prst="rect">
            <a:avLst/>
          </a:prstGeom>
          <a:noFill/>
        </p:spPr>
        <p:txBody>
          <a:bodyPr wrap="none" rtlCol="0">
            <a:spAutoFit/>
          </a:bodyPr>
          <a:lstStyle/>
          <a:p>
            <a:r>
              <a:rPr lang="en-US" sz="1200" b="1" dirty="0">
                <a:solidFill>
                  <a:schemeClr val="tx1"/>
                </a:solidFill>
              </a:rPr>
              <a:t>Variance</a:t>
            </a:r>
            <a:endParaRPr lang="en-US" sz="1200" dirty="0"/>
          </a:p>
        </p:txBody>
      </p:sp>
      <p:sp>
        <p:nvSpPr>
          <p:cNvPr id="19" name="TextBox 18">
            <a:extLst>
              <a:ext uri="{FF2B5EF4-FFF2-40B4-BE49-F238E27FC236}">
                <a16:creationId xmlns:a16="http://schemas.microsoft.com/office/drawing/2014/main" id="{171319E9-A575-4CEA-9983-45B094FD826C}"/>
              </a:ext>
            </a:extLst>
          </p:cNvPr>
          <p:cNvSpPr txBox="1"/>
          <p:nvPr/>
        </p:nvSpPr>
        <p:spPr>
          <a:xfrm>
            <a:off x="424011" y="3625759"/>
            <a:ext cx="4123179" cy="553998"/>
          </a:xfrm>
          <a:prstGeom prst="rect">
            <a:avLst/>
          </a:prstGeom>
          <a:noFill/>
        </p:spPr>
        <p:txBody>
          <a:bodyPr wrap="square" rtlCol="0">
            <a:spAutoFit/>
          </a:bodyPr>
          <a:lstStyle/>
          <a:p>
            <a:pPr lvl="1"/>
            <a:r>
              <a:rPr lang="en-US" sz="1000" dirty="0">
                <a:solidFill>
                  <a:schemeClr val="tx1"/>
                </a:solidFill>
              </a:rPr>
              <a:t>High Bias  - Low  Variance  : Underfitting</a:t>
            </a:r>
          </a:p>
          <a:p>
            <a:pPr lvl="1"/>
            <a:endParaRPr lang="en-US" sz="1000" dirty="0">
              <a:solidFill>
                <a:schemeClr val="tx1"/>
              </a:solidFill>
            </a:endParaRPr>
          </a:p>
          <a:p>
            <a:pPr lvl="1"/>
            <a:r>
              <a:rPr lang="en-US" sz="1000" dirty="0">
                <a:solidFill>
                  <a:schemeClr val="tx1"/>
                </a:solidFill>
              </a:rPr>
              <a:t>Low Bias – High Variance  Over fitting</a:t>
            </a:r>
          </a:p>
        </p:txBody>
      </p:sp>
      <p:sp>
        <p:nvSpPr>
          <p:cNvPr id="20" name="TextBox 19">
            <a:extLst>
              <a:ext uri="{FF2B5EF4-FFF2-40B4-BE49-F238E27FC236}">
                <a16:creationId xmlns:a16="http://schemas.microsoft.com/office/drawing/2014/main" id="{8F4976C1-FEDB-4090-A420-E0D2DAB73DDF}"/>
              </a:ext>
            </a:extLst>
          </p:cNvPr>
          <p:cNvSpPr txBox="1"/>
          <p:nvPr/>
        </p:nvSpPr>
        <p:spPr>
          <a:xfrm>
            <a:off x="343783" y="3362030"/>
            <a:ext cx="3062057" cy="307777"/>
          </a:xfrm>
          <a:prstGeom prst="rect">
            <a:avLst/>
          </a:prstGeom>
          <a:noFill/>
        </p:spPr>
        <p:txBody>
          <a:bodyPr wrap="none" rtlCol="0">
            <a:spAutoFit/>
          </a:bodyPr>
          <a:lstStyle/>
          <a:p>
            <a:r>
              <a:rPr lang="en-US" b="1" dirty="0">
                <a:solidFill>
                  <a:schemeClr val="tx1"/>
                </a:solidFill>
              </a:rPr>
              <a:t>Extreme cases of Bias &amp; Variance</a:t>
            </a:r>
            <a:endParaRPr lang="en-US" dirty="0"/>
          </a:p>
        </p:txBody>
      </p:sp>
      <p:sp>
        <p:nvSpPr>
          <p:cNvPr id="21" name="Rectangle 20">
            <a:extLst>
              <a:ext uri="{FF2B5EF4-FFF2-40B4-BE49-F238E27FC236}">
                <a16:creationId xmlns:a16="http://schemas.microsoft.com/office/drawing/2014/main" id="{F7FFFF0C-8B3A-4147-BB91-28BB0CEF2407}"/>
              </a:ext>
            </a:extLst>
          </p:cNvPr>
          <p:cNvSpPr/>
          <p:nvPr/>
        </p:nvSpPr>
        <p:spPr>
          <a:xfrm>
            <a:off x="260250" y="3362030"/>
            <a:ext cx="4157662" cy="953386"/>
          </a:xfrm>
          <a:prstGeom prst="rect">
            <a:avLst/>
          </a:prstGeom>
          <a:noFill/>
          <a:ln w="952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17437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cxnSp>
        <p:nvCxnSpPr>
          <p:cNvPr id="43" name="Straight Arrow Connector 42">
            <a:extLst>
              <a:ext uri="{FF2B5EF4-FFF2-40B4-BE49-F238E27FC236}">
                <a16:creationId xmlns:a16="http://schemas.microsoft.com/office/drawing/2014/main" id="{3D389B33-E3E0-4EC4-AA2D-4281C7D9CD2D}"/>
              </a:ext>
            </a:extLst>
          </p:cNvPr>
          <p:cNvCxnSpPr>
            <a:cxnSpLocks/>
          </p:cNvCxnSpPr>
          <p:nvPr/>
        </p:nvCxnSpPr>
        <p:spPr>
          <a:xfrm>
            <a:off x="3969491" y="2194618"/>
            <a:ext cx="4421127" cy="370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3" name="Shape 24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a:t>Cross-validation</a:t>
            </a:r>
            <a:endParaRPr lang="en" sz="3200" dirty="0"/>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2" name="Rectangle: Rounded Corners 1">
            <a:extLst>
              <a:ext uri="{FF2B5EF4-FFF2-40B4-BE49-F238E27FC236}">
                <a16:creationId xmlns:a16="http://schemas.microsoft.com/office/drawing/2014/main" id="{5365029E-8EC2-4534-A36A-88CC6AA485E1}"/>
              </a:ext>
            </a:extLst>
          </p:cNvPr>
          <p:cNvSpPr/>
          <p:nvPr/>
        </p:nvSpPr>
        <p:spPr>
          <a:xfrm>
            <a:off x="474732" y="1672856"/>
            <a:ext cx="879147" cy="375684"/>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000" dirty="0">
                <a:solidFill>
                  <a:schemeClr val="bg1"/>
                </a:solidFill>
              </a:rPr>
              <a:t>Whole data</a:t>
            </a:r>
          </a:p>
        </p:txBody>
      </p:sp>
      <p:sp>
        <p:nvSpPr>
          <p:cNvPr id="9" name="Rectangle: Rounded Corners 8">
            <a:extLst>
              <a:ext uri="{FF2B5EF4-FFF2-40B4-BE49-F238E27FC236}">
                <a16:creationId xmlns:a16="http://schemas.microsoft.com/office/drawing/2014/main" id="{84E30578-9050-4397-B78D-BB785ED71864}"/>
              </a:ext>
            </a:extLst>
          </p:cNvPr>
          <p:cNvSpPr/>
          <p:nvPr/>
        </p:nvSpPr>
        <p:spPr>
          <a:xfrm>
            <a:off x="1846332" y="1672856"/>
            <a:ext cx="879147" cy="375684"/>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000" dirty="0">
                <a:solidFill>
                  <a:schemeClr val="bg1"/>
                </a:solidFill>
              </a:rPr>
              <a:t>Train set</a:t>
            </a:r>
          </a:p>
        </p:txBody>
      </p:sp>
      <p:sp>
        <p:nvSpPr>
          <p:cNvPr id="10" name="Rectangle: Rounded Corners 9">
            <a:extLst>
              <a:ext uri="{FF2B5EF4-FFF2-40B4-BE49-F238E27FC236}">
                <a16:creationId xmlns:a16="http://schemas.microsoft.com/office/drawing/2014/main" id="{D640ED03-1257-4BAF-8038-15D8888653D5}"/>
              </a:ext>
            </a:extLst>
          </p:cNvPr>
          <p:cNvSpPr/>
          <p:nvPr/>
        </p:nvSpPr>
        <p:spPr>
          <a:xfrm>
            <a:off x="1864053" y="2751885"/>
            <a:ext cx="879147" cy="37568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000" dirty="0">
                <a:solidFill>
                  <a:schemeClr val="bg1"/>
                </a:solidFill>
              </a:rPr>
              <a:t>Test set</a:t>
            </a:r>
          </a:p>
        </p:txBody>
      </p:sp>
      <p:sp>
        <p:nvSpPr>
          <p:cNvPr id="11" name="Rectangle: Rounded Corners 10">
            <a:extLst>
              <a:ext uri="{FF2B5EF4-FFF2-40B4-BE49-F238E27FC236}">
                <a16:creationId xmlns:a16="http://schemas.microsoft.com/office/drawing/2014/main" id="{14144A39-5E0C-4A3A-A44B-161BEBF20B5D}"/>
              </a:ext>
            </a:extLst>
          </p:cNvPr>
          <p:cNvSpPr/>
          <p:nvPr/>
        </p:nvSpPr>
        <p:spPr>
          <a:xfrm>
            <a:off x="3118789" y="1185803"/>
            <a:ext cx="879147" cy="37568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solidFill>
                  <a:schemeClr val="bg1"/>
                </a:solidFill>
              </a:rPr>
              <a:t>Train’ Set</a:t>
            </a:r>
          </a:p>
        </p:txBody>
      </p:sp>
      <p:sp>
        <p:nvSpPr>
          <p:cNvPr id="12" name="Rectangle: Rounded Corners 11">
            <a:extLst>
              <a:ext uri="{FF2B5EF4-FFF2-40B4-BE49-F238E27FC236}">
                <a16:creationId xmlns:a16="http://schemas.microsoft.com/office/drawing/2014/main" id="{9DD91DF5-BAA8-4C06-AACD-FF54FC83922A}"/>
              </a:ext>
            </a:extLst>
          </p:cNvPr>
          <p:cNvSpPr/>
          <p:nvPr/>
        </p:nvSpPr>
        <p:spPr>
          <a:xfrm>
            <a:off x="3171857" y="2025319"/>
            <a:ext cx="879147" cy="37568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solidFill>
                  <a:schemeClr val="bg1"/>
                </a:solidFill>
              </a:rPr>
              <a:t>Validation set</a:t>
            </a:r>
          </a:p>
        </p:txBody>
      </p:sp>
      <p:sp>
        <p:nvSpPr>
          <p:cNvPr id="13" name="Rectangle: Rounded Corners 12">
            <a:extLst>
              <a:ext uri="{FF2B5EF4-FFF2-40B4-BE49-F238E27FC236}">
                <a16:creationId xmlns:a16="http://schemas.microsoft.com/office/drawing/2014/main" id="{58158134-063F-4256-9C8F-FCCAF24E3D40}"/>
              </a:ext>
            </a:extLst>
          </p:cNvPr>
          <p:cNvSpPr/>
          <p:nvPr/>
        </p:nvSpPr>
        <p:spPr>
          <a:xfrm>
            <a:off x="5470166" y="601148"/>
            <a:ext cx="879147" cy="37568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dirty="0">
                <a:solidFill>
                  <a:schemeClr val="bg1"/>
                </a:solidFill>
              </a:rPr>
              <a:t>Model 1</a:t>
            </a:r>
          </a:p>
        </p:txBody>
      </p:sp>
      <p:sp>
        <p:nvSpPr>
          <p:cNvPr id="14" name="Rectangle: Rounded Corners 13">
            <a:extLst>
              <a:ext uri="{FF2B5EF4-FFF2-40B4-BE49-F238E27FC236}">
                <a16:creationId xmlns:a16="http://schemas.microsoft.com/office/drawing/2014/main" id="{11B70021-E1EB-4C1C-A87D-5B473BB5FDA5}"/>
              </a:ext>
            </a:extLst>
          </p:cNvPr>
          <p:cNvSpPr/>
          <p:nvPr/>
        </p:nvSpPr>
        <p:spPr>
          <a:xfrm>
            <a:off x="6688573" y="601148"/>
            <a:ext cx="879147" cy="37568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dirty="0">
                <a:solidFill>
                  <a:schemeClr val="bg1"/>
                </a:solidFill>
              </a:rPr>
              <a:t>Model 2</a:t>
            </a:r>
          </a:p>
        </p:txBody>
      </p:sp>
      <p:sp>
        <p:nvSpPr>
          <p:cNvPr id="15" name="Rectangle: Rounded Corners 14">
            <a:extLst>
              <a:ext uri="{FF2B5EF4-FFF2-40B4-BE49-F238E27FC236}">
                <a16:creationId xmlns:a16="http://schemas.microsoft.com/office/drawing/2014/main" id="{CB363E1F-0306-4609-BED8-42AE9EF1F5C5}"/>
              </a:ext>
            </a:extLst>
          </p:cNvPr>
          <p:cNvSpPr/>
          <p:nvPr/>
        </p:nvSpPr>
        <p:spPr>
          <a:xfrm>
            <a:off x="7963691" y="601148"/>
            <a:ext cx="879147" cy="37568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dirty="0">
                <a:solidFill>
                  <a:schemeClr val="bg1"/>
                </a:solidFill>
              </a:rPr>
              <a:t>Model N</a:t>
            </a:r>
          </a:p>
        </p:txBody>
      </p:sp>
      <p:cxnSp>
        <p:nvCxnSpPr>
          <p:cNvPr id="4" name="Straight Arrow Connector 3">
            <a:extLst>
              <a:ext uri="{FF2B5EF4-FFF2-40B4-BE49-F238E27FC236}">
                <a16:creationId xmlns:a16="http://schemas.microsoft.com/office/drawing/2014/main" id="{E1565299-0E9A-4900-A66A-158509332E41}"/>
              </a:ext>
            </a:extLst>
          </p:cNvPr>
          <p:cNvCxnSpPr>
            <a:cxnSpLocks/>
          </p:cNvCxnSpPr>
          <p:nvPr/>
        </p:nvCxnSpPr>
        <p:spPr>
          <a:xfrm flipH="1">
            <a:off x="5909739" y="969744"/>
            <a:ext cx="1" cy="1794722"/>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04FBD4F-A6CA-46B8-A956-CA559915D16E}"/>
              </a:ext>
            </a:extLst>
          </p:cNvPr>
          <p:cNvCxnSpPr/>
          <p:nvPr/>
        </p:nvCxnSpPr>
        <p:spPr>
          <a:xfrm flipH="1">
            <a:off x="7136815" y="976832"/>
            <a:ext cx="1" cy="1794722"/>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86B2E45-4910-4DAE-8EE8-BC67EE655ABA}"/>
              </a:ext>
            </a:extLst>
          </p:cNvPr>
          <p:cNvCxnSpPr/>
          <p:nvPr/>
        </p:nvCxnSpPr>
        <p:spPr>
          <a:xfrm flipH="1">
            <a:off x="8403264" y="976832"/>
            <a:ext cx="1" cy="1794722"/>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7C34434-B4B9-419E-9F2B-902A32C57828}"/>
              </a:ext>
            </a:extLst>
          </p:cNvPr>
          <p:cNvSpPr txBox="1"/>
          <p:nvPr/>
        </p:nvSpPr>
        <p:spPr>
          <a:xfrm>
            <a:off x="5544094" y="2809286"/>
            <a:ext cx="654346" cy="276999"/>
          </a:xfrm>
          <a:prstGeom prst="rect">
            <a:avLst/>
          </a:prstGeom>
          <a:noFill/>
        </p:spPr>
        <p:txBody>
          <a:bodyPr wrap="none" rtlCol="0">
            <a:spAutoFit/>
          </a:bodyPr>
          <a:lstStyle/>
          <a:p>
            <a:r>
              <a:rPr lang="en-US" sz="1200" dirty="0">
                <a:solidFill>
                  <a:schemeClr val="tx1"/>
                </a:solidFill>
              </a:rPr>
              <a:t>Error 1</a:t>
            </a:r>
          </a:p>
        </p:txBody>
      </p:sp>
      <p:sp>
        <p:nvSpPr>
          <p:cNvPr id="21" name="TextBox 20">
            <a:extLst>
              <a:ext uri="{FF2B5EF4-FFF2-40B4-BE49-F238E27FC236}">
                <a16:creationId xmlns:a16="http://schemas.microsoft.com/office/drawing/2014/main" id="{6BB3059A-FEE9-4917-A7B9-BE8D905C3847}"/>
              </a:ext>
            </a:extLst>
          </p:cNvPr>
          <p:cNvSpPr txBox="1"/>
          <p:nvPr/>
        </p:nvSpPr>
        <p:spPr>
          <a:xfrm>
            <a:off x="6836430" y="2809286"/>
            <a:ext cx="654346" cy="276999"/>
          </a:xfrm>
          <a:prstGeom prst="rect">
            <a:avLst/>
          </a:prstGeom>
          <a:noFill/>
        </p:spPr>
        <p:txBody>
          <a:bodyPr wrap="none" rtlCol="0">
            <a:spAutoFit/>
          </a:bodyPr>
          <a:lstStyle/>
          <a:p>
            <a:r>
              <a:rPr lang="en-US" sz="1200" dirty="0">
                <a:solidFill>
                  <a:schemeClr val="tx1"/>
                </a:solidFill>
              </a:rPr>
              <a:t>Error 2</a:t>
            </a:r>
          </a:p>
        </p:txBody>
      </p:sp>
      <p:sp>
        <p:nvSpPr>
          <p:cNvPr id="22" name="TextBox 21">
            <a:extLst>
              <a:ext uri="{FF2B5EF4-FFF2-40B4-BE49-F238E27FC236}">
                <a16:creationId xmlns:a16="http://schemas.microsoft.com/office/drawing/2014/main" id="{27B8E9B3-C8F1-4592-A379-510DAA513E08}"/>
              </a:ext>
            </a:extLst>
          </p:cNvPr>
          <p:cNvSpPr txBox="1"/>
          <p:nvPr/>
        </p:nvSpPr>
        <p:spPr>
          <a:xfrm>
            <a:off x="8081091" y="2809286"/>
            <a:ext cx="679994" cy="276999"/>
          </a:xfrm>
          <a:prstGeom prst="rect">
            <a:avLst/>
          </a:prstGeom>
          <a:noFill/>
        </p:spPr>
        <p:txBody>
          <a:bodyPr wrap="none" rtlCol="0">
            <a:spAutoFit/>
          </a:bodyPr>
          <a:lstStyle/>
          <a:p>
            <a:r>
              <a:rPr lang="en-US" sz="1200" dirty="0">
                <a:solidFill>
                  <a:schemeClr val="tx1"/>
                </a:solidFill>
              </a:rPr>
              <a:t>Error N</a:t>
            </a:r>
          </a:p>
        </p:txBody>
      </p:sp>
      <p:cxnSp>
        <p:nvCxnSpPr>
          <p:cNvPr id="16" name="Straight Arrow Connector 15">
            <a:extLst>
              <a:ext uri="{FF2B5EF4-FFF2-40B4-BE49-F238E27FC236}">
                <a16:creationId xmlns:a16="http://schemas.microsoft.com/office/drawing/2014/main" id="{EF3B4630-2573-4B14-9B8B-74E713272788}"/>
              </a:ext>
            </a:extLst>
          </p:cNvPr>
          <p:cNvCxnSpPr>
            <a:stCxn id="2" idx="3"/>
            <a:endCxn id="9" idx="1"/>
          </p:cNvCxnSpPr>
          <p:nvPr/>
        </p:nvCxnSpPr>
        <p:spPr>
          <a:xfrm>
            <a:off x="1353879" y="1860698"/>
            <a:ext cx="49245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016EECEC-3BF5-4A12-95A8-583BD55DDAC5}"/>
              </a:ext>
            </a:extLst>
          </p:cNvPr>
          <p:cNvCxnSpPr>
            <a:stCxn id="2" idx="2"/>
            <a:endCxn id="10" idx="1"/>
          </p:cNvCxnSpPr>
          <p:nvPr/>
        </p:nvCxnSpPr>
        <p:spPr>
          <a:xfrm>
            <a:off x="914306" y="2048540"/>
            <a:ext cx="949747" cy="89118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E997E335-29F5-4EDC-9497-CFF327CAE84D}"/>
              </a:ext>
            </a:extLst>
          </p:cNvPr>
          <p:cNvCxnSpPr>
            <a:stCxn id="9" idx="3"/>
            <a:endCxn id="11" idx="1"/>
          </p:cNvCxnSpPr>
          <p:nvPr/>
        </p:nvCxnSpPr>
        <p:spPr>
          <a:xfrm flipV="1">
            <a:off x="2725479" y="1373645"/>
            <a:ext cx="393310" cy="48705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6E3D58D6-8FC0-4323-9878-563FF2F1DFCB}"/>
              </a:ext>
            </a:extLst>
          </p:cNvPr>
          <p:cNvCxnSpPr>
            <a:stCxn id="9" idx="3"/>
            <a:endCxn id="12" idx="1"/>
          </p:cNvCxnSpPr>
          <p:nvPr/>
        </p:nvCxnSpPr>
        <p:spPr>
          <a:xfrm>
            <a:off x="2725479" y="1860698"/>
            <a:ext cx="446378" cy="3524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D19FD621-16BF-4D7E-99DF-7D2650D98258}"/>
              </a:ext>
            </a:extLst>
          </p:cNvPr>
          <p:cNvCxnSpPr>
            <a:cxnSpLocks/>
            <a:stCxn id="10" idx="3"/>
            <a:endCxn id="6" idx="1"/>
          </p:cNvCxnSpPr>
          <p:nvPr/>
        </p:nvCxnSpPr>
        <p:spPr>
          <a:xfrm>
            <a:off x="2743200" y="2939727"/>
            <a:ext cx="2800894" cy="805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28E08CC7-AEF8-4F02-B6D2-D0D357C73B75}"/>
              </a:ext>
            </a:extLst>
          </p:cNvPr>
          <p:cNvCxnSpPr>
            <a:cxnSpLocks/>
          </p:cNvCxnSpPr>
          <p:nvPr/>
        </p:nvCxnSpPr>
        <p:spPr>
          <a:xfrm>
            <a:off x="3982137" y="1373645"/>
            <a:ext cx="4421127" cy="370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5" name="Oval 224">
            <a:extLst>
              <a:ext uri="{FF2B5EF4-FFF2-40B4-BE49-F238E27FC236}">
                <a16:creationId xmlns:a16="http://schemas.microsoft.com/office/drawing/2014/main" id="{52369CB3-9244-436A-9348-DE97E1A2CA9C}"/>
              </a:ext>
            </a:extLst>
          </p:cNvPr>
          <p:cNvSpPr/>
          <p:nvPr/>
        </p:nvSpPr>
        <p:spPr>
          <a:xfrm>
            <a:off x="5856576" y="1348974"/>
            <a:ext cx="106326" cy="12050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4ED927F1-9CB4-48C0-A934-723924F459BE}"/>
              </a:ext>
            </a:extLst>
          </p:cNvPr>
          <p:cNvSpPr/>
          <p:nvPr/>
        </p:nvSpPr>
        <p:spPr>
          <a:xfrm>
            <a:off x="7083652" y="1348974"/>
            <a:ext cx="106326" cy="12050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7E6A66A-7C9E-4D07-AFEC-73ACEB434EA9}"/>
              </a:ext>
            </a:extLst>
          </p:cNvPr>
          <p:cNvSpPr/>
          <p:nvPr/>
        </p:nvSpPr>
        <p:spPr>
          <a:xfrm>
            <a:off x="8363890" y="1348974"/>
            <a:ext cx="106326" cy="12050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C355BD3-9108-416F-A63B-61C55318E45B}"/>
              </a:ext>
            </a:extLst>
          </p:cNvPr>
          <p:cNvSpPr/>
          <p:nvPr/>
        </p:nvSpPr>
        <p:spPr>
          <a:xfrm>
            <a:off x="5867210" y="2153500"/>
            <a:ext cx="106326" cy="12050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9A7B7E0A-5A4B-4A6B-8A57-408F45CFAC58}"/>
              </a:ext>
            </a:extLst>
          </p:cNvPr>
          <p:cNvSpPr/>
          <p:nvPr/>
        </p:nvSpPr>
        <p:spPr>
          <a:xfrm>
            <a:off x="7094286" y="2160588"/>
            <a:ext cx="106326" cy="12050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F62804D4-501A-4ABA-AF66-7D4CB9DE8083}"/>
              </a:ext>
            </a:extLst>
          </p:cNvPr>
          <p:cNvSpPr/>
          <p:nvPr/>
        </p:nvSpPr>
        <p:spPr>
          <a:xfrm>
            <a:off x="8367436" y="2174764"/>
            <a:ext cx="106326" cy="12050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TextBox 225">
            <a:extLst>
              <a:ext uri="{FF2B5EF4-FFF2-40B4-BE49-F238E27FC236}">
                <a16:creationId xmlns:a16="http://schemas.microsoft.com/office/drawing/2014/main" id="{374A198B-6F76-40DC-A517-1E49A855160A}"/>
              </a:ext>
            </a:extLst>
          </p:cNvPr>
          <p:cNvSpPr txBox="1"/>
          <p:nvPr/>
        </p:nvSpPr>
        <p:spPr>
          <a:xfrm>
            <a:off x="6053468" y="3459126"/>
            <a:ext cx="2733441" cy="261610"/>
          </a:xfrm>
          <a:prstGeom prst="rect">
            <a:avLst/>
          </a:prstGeom>
          <a:noFill/>
        </p:spPr>
        <p:txBody>
          <a:bodyPr wrap="none" rtlCol="0">
            <a:spAutoFit/>
          </a:bodyPr>
          <a:lstStyle/>
          <a:p>
            <a:r>
              <a:rPr lang="en-US" sz="1100" dirty="0">
                <a:solidFill>
                  <a:schemeClr val="tx1"/>
                </a:solidFill>
              </a:rPr>
              <a:t>Pick the best model/ or average the error</a:t>
            </a:r>
          </a:p>
        </p:txBody>
      </p:sp>
      <p:sp>
        <p:nvSpPr>
          <p:cNvPr id="227" name="TextBox 226">
            <a:extLst>
              <a:ext uri="{FF2B5EF4-FFF2-40B4-BE49-F238E27FC236}">
                <a16:creationId xmlns:a16="http://schemas.microsoft.com/office/drawing/2014/main" id="{92A8402A-A8F5-4B2A-B3CA-380866087D39}"/>
              </a:ext>
            </a:extLst>
          </p:cNvPr>
          <p:cNvSpPr txBox="1"/>
          <p:nvPr/>
        </p:nvSpPr>
        <p:spPr>
          <a:xfrm>
            <a:off x="304803" y="4118346"/>
            <a:ext cx="2887329" cy="646331"/>
          </a:xfrm>
          <a:prstGeom prst="rect">
            <a:avLst/>
          </a:prstGeom>
          <a:noFill/>
        </p:spPr>
        <p:txBody>
          <a:bodyPr wrap="none" rtlCol="0">
            <a:spAutoFit/>
          </a:bodyPr>
          <a:lstStyle/>
          <a:p>
            <a:r>
              <a:rPr lang="en-US" sz="1200" b="1" dirty="0">
                <a:solidFill>
                  <a:schemeClr val="tx1"/>
                </a:solidFill>
              </a:rPr>
              <a:t>Different cross validation techniques</a:t>
            </a:r>
          </a:p>
          <a:p>
            <a:pPr marL="228600" indent="-228600">
              <a:buAutoNum type="arabicParenR"/>
            </a:pPr>
            <a:r>
              <a:rPr lang="en-US" sz="1200" dirty="0">
                <a:solidFill>
                  <a:schemeClr val="tx1"/>
                </a:solidFill>
              </a:rPr>
              <a:t>K – Fold  </a:t>
            </a:r>
          </a:p>
          <a:p>
            <a:pPr marL="228600" indent="-228600">
              <a:buAutoNum type="arabicParenR"/>
            </a:pPr>
            <a:r>
              <a:rPr lang="en-US" sz="1200" dirty="0">
                <a:solidFill>
                  <a:schemeClr val="tx1"/>
                </a:solidFill>
              </a:rPr>
              <a:t>2) Leave one out CV</a:t>
            </a:r>
          </a:p>
        </p:txBody>
      </p:sp>
      <p:sp>
        <p:nvSpPr>
          <p:cNvPr id="228" name="Right Brace 227">
            <a:extLst>
              <a:ext uri="{FF2B5EF4-FFF2-40B4-BE49-F238E27FC236}">
                <a16:creationId xmlns:a16="http://schemas.microsoft.com/office/drawing/2014/main" id="{ACF9DC79-B977-48F8-970F-A7E1EC292A37}"/>
              </a:ext>
            </a:extLst>
          </p:cNvPr>
          <p:cNvSpPr/>
          <p:nvPr/>
        </p:nvSpPr>
        <p:spPr>
          <a:xfrm rot="5400000">
            <a:off x="7027640" y="1975653"/>
            <a:ext cx="298239" cy="2427716"/>
          </a:xfrm>
          <a:prstGeom prst="rightBrace">
            <a:avLst>
              <a:gd name="adj1" fmla="val 48737"/>
              <a:gd name="adj2" fmla="val 50000"/>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262337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a:t>Hyperparameter Tuning</a:t>
            </a:r>
            <a:endParaRPr lang="en" sz="3200" dirty="0"/>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5" name="TextBox 4">
            <a:extLst>
              <a:ext uri="{FF2B5EF4-FFF2-40B4-BE49-F238E27FC236}">
                <a16:creationId xmlns:a16="http://schemas.microsoft.com/office/drawing/2014/main" id="{621BB068-C204-4851-A24D-3C0BD06F551D}"/>
              </a:ext>
            </a:extLst>
          </p:cNvPr>
          <p:cNvSpPr txBox="1"/>
          <p:nvPr/>
        </p:nvSpPr>
        <p:spPr>
          <a:xfrm>
            <a:off x="441845" y="1397593"/>
            <a:ext cx="7327013" cy="2846933"/>
          </a:xfrm>
          <a:prstGeom prst="rect">
            <a:avLst/>
          </a:prstGeom>
          <a:noFill/>
        </p:spPr>
        <p:txBody>
          <a:bodyPr wrap="square" rtlCol="0">
            <a:spAutoFit/>
          </a:bodyPr>
          <a:lstStyle/>
          <a:p>
            <a:r>
              <a:rPr lang="en-US" sz="1200" b="1" dirty="0">
                <a:solidFill>
                  <a:schemeClr val="tx1"/>
                </a:solidFill>
              </a:rPr>
              <a:t>Grid Search</a:t>
            </a:r>
          </a:p>
          <a:p>
            <a:r>
              <a:rPr lang="en-IN" sz="1100" dirty="0">
                <a:solidFill>
                  <a:schemeClr val="tx1"/>
                </a:solidFill>
              </a:rPr>
              <a:t>Simplest of the hyperparameter optimization method. </a:t>
            </a:r>
          </a:p>
          <a:p>
            <a:r>
              <a:rPr lang="en-IN" sz="1100" dirty="0">
                <a:solidFill>
                  <a:schemeClr val="tx1"/>
                </a:solidFill>
              </a:rPr>
              <a:t>We specify the grid of values (of hyperparameters) that we want to try out. </a:t>
            </a:r>
          </a:p>
          <a:p>
            <a:r>
              <a:rPr lang="en-IN" sz="1100" dirty="0">
                <a:solidFill>
                  <a:schemeClr val="tx1"/>
                </a:solidFill>
              </a:rPr>
              <a:t>Models are build on each of the given values, using cross validation and the best parameter combination is selected The output will be the model using the best combination from the grid.</a:t>
            </a:r>
          </a:p>
          <a:p>
            <a:endParaRPr lang="en-IN" sz="1100" dirty="0">
              <a:solidFill>
                <a:schemeClr val="tx1"/>
              </a:solidFill>
            </a:endParaRPr>
          </a:p>
          <a:p>
            <a:r>
              <a:rPr lang="en-IN" sz="1100" i="1" dirty="0">
                <a:solidFill>
                  <a:schemeClr val="tx1"/>
                </a:solidFill>
              </a:rPr>
              <a:t>Drawback </a:t>
            </a:r>
          </a:p>
          <a:p>
            <a:r>
              <a:rPr lang="en-IN" sz="1100" dirty="0">
                <a:solidFill>
                  <a:schemeClr val="tx1"/>
                </a:solidFill>
              </a:rPr>
              <a:t>The user must supply the list of values for the parameter that may or may not contain the most optimal value</a:t>
            </a:r>
            <a:endParaRPr lang="en-US" sz="1100" dirty="0">
              <a:solidFill>
                <a:schemeClr val="tx1"/>
              </a:solidFill>
            </a:endParaRPr>
          </a:p>
          <a:p>
            <a:endParaRPr lang="en-US" sz="1200" b="1" dirty="0">
              <a:solidFill>
                <a:schemeClr val="tx1"/>
              </a:solidFill>
            </a:endParaRPr>
          </a:p>
          <a:p>
            <a:r>
              <a:rPr lang="en-US" sz="1200" b="1" dirty="0">
                <a:solidFill>
                  <a:schemeClr val="tx1"/>
                </a:solidFill>
              </a:rPr>
              <a:t>Randomized Search Optimization</a:t>
            </a:r>
          </a:p>
          <a:p>
            <a:r>
              <a:rPr lang="en-US" sz="1200" dirty="0">
                <a:solidFill>
                  <a:schemeClr val="tx1"/>
                </a:solidFill>
              </a:rPr>
              <a:t>Randomized parameter search is a modification to the traditional grid search. </a:t>
            </a:r>
          </a:p>
          <a:p>
            <a:r>
              <a:rPr lang="en-US" sz="1200" dirty="0">
                <a:solidFill>
                  <a:schemeClr val="tx1"/>
                </a:solidFill>
              </a:rPr>
              <a:t>It takes input for grid elements as in normal grid search but it can also take distributions as input.</a:t>
            </a:r>
          </a:p>
          <a:p>
            <a:r>
              <a:rPr lang="en-US" sz="1200" dirty="0">
                <a:solidFill>
                  <a:schemeClr val="tx1"/>
                </a:solidFill>
              </a:rPr>
              <a:t>We control the number of times we want to do the random parameter sampling by specifying the number of iterations we want to run. Normally a higher number of iterations means a more granular parameter search but higher computation time.</a:t>
            </a:r>
            <a:endParaRPr lang="en-US" sz="1050" dirty="0">
              <a:solidFill>
                <a:schemeClr val="tx1"/>
              </a:solidFill>
            </a:endParaRPr>
          </a:p>
        </p:txBody>
      </p:sp>
      <p:sp>
        <p:nvSpPr>
          <p:cNvPr id="17" name="Rectangle 16">
            <a:extLst>
              <a:ext uri="{FF2B5EF4-FFF2-40B4-BE49-F238E27FC236}">
                <a16:creationId xmlns:a16="http://schemas.microsoft.com/office/drawing/2014/main" id="{510BFF19-F6B6-4989-B7EE-9E7D9184FE09}"/>
              </a:ext>
            </a:extLst>
          </p:cNvPr>
          <p:cNvSpPr/>
          <p:nvPr/>
        </p:nvSpPr>
        <p:spPr>
          <a:xfrm>
            <a:off x="311700" y="1397594"/>
            <a:ext cx="7981695" cy="3449106"/>
          </a:xfrm>
          <a:prstGeom prst="rect">
            <a:avLst/>
          </a:prstGeom>
          <a:noFill/>
          <a:ln w="12700">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50735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7620"/>
            <a:ext cx="9144000" cy="5143500"/>
          </a:xfrm>
          <a:prstGeom prst="rect">
            <a:avLst/>
          </a:prstGeom>
        </p:spPr>
        <p:txBody>
          <a:bodyPr wrap="square" lIns="91425" tIns="91425" rIns="91425" bIns="91425" anchor="ctr" anchorCtr="0">
            <a:noAutofit/>
          </a:bodyPr>
          <a:lstStyle/>
          <a:p>
            <a:pPr lvl="0" rtl="0">
              <a:spcBef>
                <a:spcPts val="0"/>
              </a:spcBef>
              <a:buNone/>
            </a:pPr>
            <a:r>
              <a:rPr lang="en-US" sz="3600" dirty="0">
                <a:solidFill>
                  <a:schemeClr val="lt1"/>
                </a:solidFill>
              </a:rPr>
              <a:t>Demo</a:t>
            </a:r>
            <a:endParaRPr lang="en" sz="4000" b="1" dirty="0">
              <a:solidFill>
                <a:schemeClr val="lt1"/>
              </a:solidFill>
            </a:endParaRPr>
          </a:p>
        </p:txBody>
      </p:sp>
    </p:spTree>
    <p:extLst>
      <p:ext uri="{BB962C8B-B14F-4D97-AF65-F5344CB8AC3E}">
        <p14:creationId xmlns:p14="http://schemas.microsoft.com/office/powerpoint/2010/main" val="1710225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Shape 227"/>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 sz="3200" dirty="0"/>
              <a:t>Content:</a:t>
            </a:r>
          </a:p>
        </p:txBody>
      </p:sp>
      <p:sp>
        <p:nvSpPr>
          <p:cNvPr id="228" name="Shape 228"/>
          <p:cNvSpPr txBox="1">
            <a:spLocks noGrp="1"/>
          </p:cNvSpPr>
          <p:nvPr>
            <p:ph type="body" idx="1"/>
          </p:nvPr>
        </p:nvSpPr>
        <p:spPr>
          <a:xfrm>
            <a:off x="311700" y="1102859"/>
            <a:ext cx="8520600" cy="3416400"/>
          </a:xfrm>
          <a:prstGeom prst="rect">
            <a:avLst/>
          </a:prstGeom>
        </p:spPr>
        <p:txBody>
          <a:bodyPr wrap="square" lIns="91425" tIns="91425" rIns="91425" bIns="91425" anchor="t" anchorCtr="0">
            <a:noAutofit/>
          </a:bodyPr>
          <a:lstStyle/>
          <a:p>
            <a:pPr marL="457200" indent="-457200">
              <a:buFont typeface="+mj-lt"/>
              <a:buAutoNum type="arabicPeriod"/>
            </a:pPr>
            <a:r>
              <a:rPr lang="en-IN" dirty="0"/>
              <a:t>Introduction to Machine Learning</a:t>
            </a:r>
          </a:p>
          <a:p>
            <a:pPr marL="457200" indent="-457200">
              <a:buFont typeface="+mj-lt"/>
              <a:buAutoNum type="arabicPeriod"/>
            </a:pPr>
            <a:r>
              <a:rPr lang="en-US" dirty="0"/>
              <a:t>Supervised Machine Learning </a:t>
            </a:r>
            <a:r>
              <a:rPr lang="en-US" sz="1200" dirty="0"/>
              <a:t>[Linear Regression/ Logistic Regression/ Decision Trees]</a:t>
            </a:r>
            <a:endParaRPr lang="en-US" dirty="0"/>
          </a:p>
          <a:p>
            <a:pPr marL="457200" indent="-457200">
              <a:buFont typeface="+mj-lt"/>
              <a:buAutoNum type="arabicPeriod"/>
            </a:pPr>
            <a:r>
              <a:rPr lang="en-US" dirty="0"/>
              <a:t>Unsupervised Machine Learning </a:t>
            </a:r>
            <a:r>
              <a:rPr lang="en-US" sz="1200" dirty="0"/>
              <a:t>[Clustering/Association]</a:t>
            </a:r>
          </a:p>
          <a:p>
            <a:pPr marL="457200" indent="-457200">
              <a:buFont typeface="+mj-lt"/>
              <a:buAutoNum type="arabicPeriod"/>
            </a:pPr>
            <a:r>
              <a:rPr lang="en-US" dirty="0"/>
              <a:t>Evaluating Machine Learning models</a:t>
            </a:r>
          </a:p>
          <a:p>
            <a:pPr marL="457200" indent="-457200">
              <a:buFont typeface="+mj-lt"/>
              <a:buAutoNum type="arabicPeriod"/>
            </a:pPr>
            <a:r>
              <a:rPr lang="en-US" dirty="0"/>
              <a:t>Regularization and Hyperparameter tuning</a:t>
            </a:r>
          </a:p>
          <a:p>
            <a:pPr marL="457200" indent="-457200">
              <a:buFont typeface="+mj-lt"/>
              <a:buAutoNum type="arabicPeriod"/>
            </a:pPr>
            <a:r>
              <a:rPr lang="en-US" dirty="0"/>
              <a:t>Ensemble Modelling  </a:t>
            </a:r>
            <a:r>
              <a:rPr lang="en-US" sz="1200" dirty="0"/>
              <a:t>[Bagging/Boosting]</a:t>
            </a:r>
            <a:endParaRPr lang="en-US" dirty="0"/>
          </a:p>
          <a:p>
            <a:pPr marL="571500" lvl="0" indent="-457200" rtl="0">
              <a:spcBef>
                <a:spcPts val="0"/>
              </a:spcBef>
              <a:buSzPct val="100000"/>
              <a:buFont typeface="+mj-lt"/>
              <a:buAutoNum type="arabicPeriod"/>
            </a:pPr>
            <a:endParaRPr lang="en" dirty="0"/>
          </a:p>
        </p:txBody>
      </p:sp>
      <p:cxnSp>
        <p:nvCxnSpPr>
          <p:cNvPr id="230" name="Shape 230"/>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264795"/>
            <a:ext cx="9144000" cy="5657850"/>
          </a:xfrm>
          <a:prstGeom prst="rect">
            <a:avLst/>
          </a:prstGeom>
        </p:spPr>
        <p:txBody>
          <a:bodyPr wrap="square" lIns="91425" tIns="91425" rIns="91425" bIns="91425" anchor="ctr" anchorCtr="0">
            <a:noAutofit/>
          </a:bodyPr>
          <a:lstStyle/>
          <a:p>
            <a:pPr lvl="0" rtl="0">
              <a:spcBef>
                <a:spcPts val="0"/>
              </a:spcBef>
              <a:buNone/>
            </a:pPr>
            <a:r>
              <a:rPr lang="en-US" sz="4400" b="1" dirty="0">
                <a:solidFill>
                  <a:schemeClr val="lt1"/>
                </a:solidFill>
              </a:rPr>
              <a:t>Ensemble Modelling</a:t>
            </a:r>
            <a:endParaRPr lang="en" sz="4000" b="1" dirty="0">
              <a:solidFill>
                <a:schemeClr val="lt1"/>
              </a:solidFill>
            </a:endParaRPr>
          </a:p>
        </p:txBody>
      </p:sp>
    </p:spTree>
    <p:extLst>
      <p:ext uri="{BB962C8B-B14F-4D97-AF65-F5344CB8AC3E}">
        <p14:creationId xmlns:p14="http://schemas.microsoft.com/office/powerpoint/2010/main" val="29109370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417900" y="196650"/>
            <a:ext cx="4211700" cy="1076100"/>
          </a:xfrm>
          <a:prstGeom prst="rect">
            <a:avLst/>
          </a:prstGeom>
        </p:spPr>
        <p:txBody>
          <a:bodyPr wrap="square" lIns="91425" tIns="91425" rIns="91425" bIns="91425" anchor="b" anchorCtr="0">
            <a:noAutofit/>
          </a:bodyPr>
          <a:lstStyle/>
          <a:p>
            <a:pPr lvl="0" algn="l" rtl="0">
              <a:spcBef>
                <a:spcPts val="0"/>
              </a:spcBef>
              <a:buNone/>
            </a:pPr>
            <a:r>
              <a:rPr lang="en-US" sz="3200" dirty="0">
                <a:latin typeface="+mj-lt"/>
              </a:rPr>
              <a:t>Ensemble Modelling</a:t>
            </a:r>
            <a:endParaRPr lang="en" sz="1600" dirty="0">
              <a:latin typeface="+mj-lt"/>
            </a:endParaRPr>
          </a:p>
        </p:txBody>
      </p:sp>
      <p:cxnSp>
        <p:nvCxnSpPr>
          <p:cNvPr id="256" name="Shape 25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57" name="Shape 25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 name="TextBox 21">
            <a:extLst>
              <a:ext uri="{FF2B5EF4-FFF2-40B4-BE49-F238E27FC236}">
                <a16:creationId xmlns:a16="http://schemas.microsoft.com/office/drawing/2014/main" id="{93BC4B5D-2255-4306-A714-CAFB09BA889A}"/>
              </a:ext>
            </a:extLst>
          </p:cNvPr>
          <p:cNvSpPr txBox="1"/>
          <p:nvPr/>
        </p:nvSpPr>
        <p:spPr>
          <a:xfrm>
            <a:off x="334901" y="1630728"/>
            <a:ext cx="4230607" cy="830997"/>
          </a:xfrm>
          <a:prstGeom prst="rect">
            <a:avLst/>
          </a:prstGeom>
          <a:noFill/>
        </p:spPr>
        <p:txBody>
          <a:bodyPr wrap="square" rtlCol="0">
            <a:spAutoFit/>
          </a:bodyPr>
          <a:lstStyle/>
          <a:p>
            <a:r>
              <a:rPr lang="en-US" sz="1200" b="1" kern="1200" dirty="0">
                <a:solidFill>
                  <a:schemeClr val="tx1"/>
                </a:solidFill>
                <a:latin typeface="+mj-lt"/>
                <a:ea typeface="+mn-ea"/>
                <a:cs typeface="+mn-cs"/>
              </a:rPr>
              <a:t>What is it?</a:t>
            </a:r>
          </a:p>
          <a:p>
            <a:r>
              <a:rPr lang="en-US" sz="1200" kern="1200" dirty="0">
                <a:solidFill>
                  <a:schemeClr val="tx1"/>
                </a:solidFill>
                <a:latin typeface="+mj-lt"/>
                <a:ea typeface="+mn-ea"/>
                <a:cs typeface="+mn-cs"/>
              </a:rPr>
              <a:t>Creating multiple models for the same task and then combining the results into a single value through a weighted or non-weighted method</a:t>
            </a:r>
            <a:endParaRPr lang="en-IN" sz="1200" kern="1200" dirty="0">
              <a:solidFill>
                <a:schemeClr val="tx1"/>
              </a:solidFill>
              <a:latin typeface="+mj-lt"/>
              <a:ea typeface="+mn-ea"/>
              <a:cs typeface="+mn-cs"/>
            </a:endParaRPr>
          </a:p>
        </p:txBody>
      </p:sp>
      <p:sp>
        <p:nvSpPr>
          <p:cNvPr id="24" name="TextBox 23">
            <a:extLst>
              <a:ext uri="{FF2B5EF4-FFF2-40B4-BE49-F238E27FC236}">
                <a16:creationId xmlns:a16="http://schemas.microsoft.com/office/drawing/2014/main" id="{28AF26BB-14A2-426F-B91A-C33A5068DAA2}"/>
              </a:ext>
            </a:extLst>
          </p:cNvPr>
          <p:cNvSpPr txBox="1"/>
          <p:nvPr/>
        </p:nvSpPr>
        <p:spPr>
          <a:xfrm>
            <a:off x="263686" y="3653334"/>
            <a:ext cx="4333571" cy="646331"/>
          </a:xfrm>
          <a:prstGeom prst="rect">
            <a:avLst/>
          </a:prstGeom>
          <a:noFill/>
        </p:spPr>
        <p:txBody>
          <a:bodyPr wrap="square" rtlCol="0">
            <a:spAutoFit/>
          </a:bodyPr>
          <a:lstStyle/>
          <a:p>
            <a:r>
              <a:rPr lang="en-US" sz="1200" b="1" kern="1200" dirty="0">
                <a:solidFill>
                  <a:schemeClr val="tx1"/>
                </a:solidFill>
                <a:latin typeface="+mj-lt"/>
                <a:ea typeface="+mn-ea"/>
                <a:cs typeface="+mn-cs"/>
              </a:rPr>
              <a:t>What are some popular Ensemble modeling techniques?</a:t>
            </a:r>
          </a:p>
          <a:p>
            <a:r>
              <a:rPr lang="en-US" sz="1200" kern="1200" dirty="0">
                <a:solidFill>
                  <a:schemeClr val="tx1"/>
                </a:solidFill>
                <a:latin typeface="+mj-lt"/>
                <a:ea typeface="+mn-ea"/>
                <a:cs typeface="+mn-cs"/>
              </a:rPr>
              <a:t>-</a:t>
            </a:r>
            <a:r>
              <a:rPr lang="en-US" sz="1200" kern="1200" dirty="0" err="1">
                <a:solidFill>
                  <a:schemeClr val="tx1"/>
                </a:solidFill>
                <a:latin typeface="+mj-lt"/>
                <a:ea typeface="+mn-ea"/>
                <a:cs typeface="+mn-cs"/>
              </a:rPr>
              <a:t>Adaboost</a:t>
            </a:r>
            <a:r>
              <a:rPr lang="en-US" sz="1200" kern="1200" dirty="0">
                <a:solidFill>
                  <a:schemeClr val="tx1"/>
                </a:solidFill>
                <a:latin typeface="+mj-lt"/>
                <a:ea typeface="+mn-ea"/>
                <a:cs typeface="+mn-cs"/>
              </a:rPr>
              <a:t>, Gradient Boosted Machines, Extreme Gradient Boosting, Bagging, Random Forest, Rotation Forest</a:t>
            </a:r>
            <a:endParaRPr lang="en-IN" sz="1200" kern="1200" dirty="0">
              <a:solidFill>
                <a:schemeClr val="tx1"/>
              </a:solidFill>
              <a:latin typeface="+mj-lt"/>
              <a:ea typeface="+mn-ea"/>
              <a:cs typeface="+mn-cs"/>
            </a:endParaRPr>
          </a:p>
        </p:txBody>
      </p:sp>
      <p:sp>
        <p:nvSpPr>
          <p:cNvPr id="25" name="Rounded Rectangle 11">
            <a:extLst>
              <a:ext uri="{FF2B5EF4-FFF2-40B4-BE49-F238E27FC236}">
                <a16:creationId xmlns:a16="http://schemas.microsoft.com/office/drawing/2014/main" id="{77F139C7-A1D8-43AA-A417-EB389808FE08}"/>
              </a:ext>
            </a:extLst>
          </p:cNvPr>
          <p:cNvSpPr/>
          <p:nvPr/>
        </p:nvSpPr>
        <p:spPr>
          <a:xfrm>
            <a:off x="125039" y="1630728"/>
            <a:ext cx="4368991" cy="2912919"/>
          </a:xfrm>
          <a:prstGeom prst="roundRect">
            <a:avLst>
              <a:gd name="adj" fmla="val 5853"/>
            </a:avLst>
          </a:prstGeom>
          <a:noFill/>
          <a:ln w="12700" cap="flat" cmpd="sng" algn="ctr">
            <a:solidFill>
              <a:srgbClr val="5B9BD5">
                <a:shade val="50000"/>
              </a:srgb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schemeClr val="tx1"/>
              </a:solidFill>
              <a:effectLst/>
              <a:uLnTx/>
              <a:uFillTx/>
              <a:latin typeface="+mj-lt"/>
              <a:ea typeface="+mn-ea"/>
              <a:cs typeface="+mn-cs"/>
            </a:endParaRPr>
          </a:p>
        </p:txBody>
      </p:sp>
      <p:sp>
        <p:nvSpPr>
          <p:cNvPr id="26" name="TextBox 25">
            <a:extLst>
              <a:ext uri="{FF2B5EF4-FFF2-40B4-BE49-F238E27FC236}">
                <a16:creationId xmlns:a16="http://schemas.microsoft.com/office/drawing/2014/main" id="{4088CE3B-5C4E-4070-B0E2-71542CAA58FA}"/>
              </a:ext>
            </a:extLst>
          </p:cNvPr>
          <p:cNvSpPr txBox="1"/>
          <p:nvPr/>
        </p:nvSpPr>
        <p:spPr>
          <a:xfrm>
            <a:off x="684993" y="2502111"/>
            <a:ext cx="3823811" cy="461665"/>
          </a:xfrm>
          <a:prstGeom prst="rect">
            <a:avLst/>
          </a:prstGeom>
          <a:noFill/>
        </p:spPr>
        <p:txBody>
          <a:bodyPr wrap="square" rtlCol="0">
            <a:spAutoFit/>
          </a:bodyPr>
          <a:lstStyle/>
          <a:p>
            <a:r>
              <a:rPr lang="en-US" sz="1200" b="1" dirty="0">
                <a:solidFill>
                  <a:schemeClr val="tx1"/>
                </a:solidFill>
                <a:latin typeface="+mj-lt"/>
              </a:rPr>
              <a:t>What kind of models can be used in Ensembles?</a:t>
            </a:r>
          </a:p>
          <a:p>
            <a:r>
              <a:rPr lang="en-US" sz="1200" dirty="0">
                <a:solidFill>
                  <a:schemeClr val="tx1"/>
                </a:solidFill>
                <a:latin typeface="+mj-lt"/>
              </a:rPr>
              <a:t>-Any kind</a:t>
            </a:r>
            <a:endParaRPr lang="en-IN" sz="1200" dirty="0">
              <a:solidFill>
                <a:schemeClr val="tx1"/>
              </a:solidFill>
              <a:latin typeface="+mj-lt"/>
            </a:endParaRPr>
          </a:p>
        </p:txBody>
      </p:sp>
      <p:sp>
        <p:nvSpPr>
          <p:cNvPr id="27" name="TextBox 26">
            <a:extLst>
              <a:ext uri="{FF2B5EF4-FFF2-40B4-BE49-F238E27FC236}">
                <a16:creationId xmlns:a16="http://schemas.microsoft.com/office/drawing/2014/main" id="{CF210012-DF6F-4DB1-8B2F-59B3ECE0A355}"/>
              </a:ext>
            </a:extLst>
          </p:cNvPr>
          <p:cNvSpPr txBox="1"/>
          <p:nvPr/>
        </p:nvSpPr>
        <p:spPr>
          <a:xfrm>
            <a:off x="684993" y="3113337"/>
            <a:ext cx="3823811" cy="461665"/>
          </a:xfrm>
          <a:prstGeom prst="rect">
            <a:avLst/>
          </a:prstGeom>
          <a:noFill/>
        </p:spPr>
        <p:txBody>
          <a:bodyPr wrap="square" rtlCol="0">
            <a:spAutoFit/>
          </a:bodyPr>
          <a:lstStyle/>
          <a:p>
            <a:r>
              <a:rPr lang="en-US" sz="1200" b="1" dirty="0">
                <a:solidFill>
                  <a:schemeClr val="tx1"/>
                </a:solidFill>
                <a:latin typeface="+mj-lt"/>
              </a:rPr>
              <a:t>What are the different types of Ensembles?</a:t>
            </a:r>
          </a:p>
          <a:p>
            <a:r>
              <a:rPr lang="en-US" sz="1200" dirty="0">
                <a:solidFill>
                  <a:schemeClr val="tx1"/>
                </a:solidFill>
                <a:latin typeface="+mj-lt"/>
              </a:rPr>
              <a:t>-Bagging, Boosting, Stacking</a:t>
            </a:r>
            <a:endParaRPr lang="en-IN" sz="1200" dirty="0">
              <a:solidFill>
                <a:schemeClr val="tx1"/>
              </a:solidFill>
              <a:latin typeface="+mj-lt"/>
            </a:endParaRPr>
          </a:p>
        </p:txBody>
      </p:sp>
      <p:pic>
        <p:nvPicPr>
          <p:cNvPr id="2" name="Picture 1">
            <a:extLst>
              <a:ext uri="{FF2B5EF4-FFF2-40B4-BE49-F238E27FC236}">
                <a16:creationId xmlns:a16="http://schemas.microsoft.com/office/drawing/2014/main" id="{F9B202DE-EE29-41ED-9C3D-D9508047EAAD}"/>
              </a:ext>
            </a:extLst>
          </p:cNvPr>
          <p:cNvPicPr>
            <a:picLocks noChangeAspect="1"/>
          </p:cNvPicPr>
          <p:nvPr/>
        </p:nvPicPr>
        <p:blipFill>
          <a:blip r:embed="rId3"/>
          <a:stretch>
            <a:fillRect/>
          </a:stretch>
        </p:blipFill>
        <p:spPr>
          <a:xfrm>
            <a:off x="5484207" y="734700"/>
            <a:ext cx="2852941" cy="3160483"/>
          </a:xfrm>
          <a:prstGeom prst="rect">
            <a:avLst/>
          </a:prstGeom>
        </p:spPr>
      </p:pic>
    </p:spTree>
    <p:extLst>
      <p:ext uri="{BB962C8B-B14F-4D97-AF65-F5344CB8AC3E}">
        <p14:creationId xmlns:p14="http://schemas.microsoft.com/office/powerpoint/2010/main" val="19892366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a:solidFill>
                  <a:schemeClr val="tx1"/>
                </a:solidFill>
              </a:rPr>
              <a:t>Random Forest</a:t>
            </a:r>
            <a:endParaRPr lang="en" sz="3200" dirty="0">
              <a:solidFill>
                <a:schemeClr val="tx1"/>
              </a:solidFill>
            </a:endParaRPr>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15" name="TextBox 14">
            <a:extLst>
              <a:ext uri="{FF2B5EF4-FFF2-40B4-BE49-F238E27FC236}">
                <a16:creationId xmlns:a16="http://schemas.microsoft.com/office/drawing/2014/main" id="{A054BB82-9F3D-4A74-BD43-38EE94FD208D}"/>
              </a:ext>
            </a:extLst>
          </p:cNvPr>
          <p:cNvSpPr txBox="1"/>
          <p:nvPr/>
        </p:nvSpPr>
        <p:spPr>
          <a:xfrm>
            <a:off x="763178" y="1581715"/>
            <a:ext cx="4761240" cy="461665"/>
          </a:xfrm>
          <a:prstGeom prst="rect">
            <a:avLst/>
          </a:prstGeom>
          <a:noFill/>
        </p:spPr>
        <p:txBody>
          <a:bodyPr wrap="none" rtlCol="0">
            <a:spAutoFit/>
          </a:bodyPr>
          <a:lstStyle/>
          <a:p>
            <a:r>
              <a:rPr lang="en-US" sz="1200" b="1" dirty="0">
                <a:solidFill>
                  <a:schemeClr val="tx1"/>
                </a:solidFill>
              </a:rPr>
              <a:t>What is Random Forest?</a:t>
            </a:r>
          </a:p>
          <a:p>
            <a:r>
              <a:rPr lang="en-US" sz="1200" dirty="0">
                <a:solidFill>
                  <a:schemeClr val="tx1"/>
                </a:solidFill>
              </a:rPr>
              <a:t>-An advanced version of Bagging along with feature Randomization</a:t>
            </a:r>
            <a:endParaRPr lang="en-IN" sz="1200" dirty="0">
              <a:solidFill>
                <a:schemeClr val="tx1"/>
              </a:solidFill>
            </a:endParaRPr>
          </a:p>
        </p:txBody>
      </p:sp>
      <p:sp>
        <p:nvSpPr>
          <p:cNvPr id="16" name="TextBox 15">
            <a:extLst>
              <a:ext uri="{FF2B5EF4-FFF2-40B4-BE49-F238E27FC236}">
                <a16:creationId xmlns:a16="http://schemas.microsoft.com/office/drawing/2014/main" id="{8E755429-C4DD-4E80-9828-647C257405D0}"/>
              </a:ext>
            </a:extLst>
          </p:cNvPr>
          <p:cNvSpPr txBox="1"/>
          <p:nvPr/>
        </p:nvSpPr>
        <p:spPr>
          <a:xfrm>
            <a:off x="1281217" y="2138014"/>
            <a:ext cx="3578224" cy="461665"/>
          </a:xfrm>
          <a:prstGeom prst="rect">
            <a:avLst/>
          </a:prstGeom>
          <a:noFill/>
        </p:spPr>
        <p:txBody>
          <a:bodyPr wrap="none" rtlCol="0">
            <a:spAutoFit/>
          </a:bodyPr>
          <a:lstStyle/>
          <a:p>
            <a:r>
              <a:rPr lang="en-US" sz="1200" b="1" dirty="0">
                <a:solidFill>
                  <a:schemeClr val="tx1"/>
                </a:solidFill>
              </a:rPr>
              <a:t>So what is Bagging?</a:t>
            </a:r>
          </a:p>
          <a:p>
            <a:r>
              <a:rPr lang="en-US" sz="1200" dirty="0">
                <a:solidFill>
                  <a:schemeClr val="tx1"/>
                </a:solidFill>
              </a:rPr>
              <a:t>-An ensemble of decision trees with bootstrapping</a:t>
            </a:r>
            <a:endParaRPr lang="en-IN" sz="1200" dirty="0">
              <a:solidFill>
                <a:schemeClr val="tx1"/>
              </a:solidFill>
            </a:endParaRPr>
          </a:p>
        </p:txBody>
      </p:sp>
      <p:sp>
        <p:nvSpPr>
          <p:cNvPr id="18" name="TextBox 17">
            <a:extLst>
              <a:ext uri="{FF2B5EF4-FFF2-40B4-BE49-F238E27FC236}">
                <a16:creationId xmlns:a16="http://schemas.microsoft.com/office/drawing/2014/main" id="{4F56017C-DDD1-4B36-92C8-201233DC3B5E}"/>
              </a:ext>
            </a:extLst>
          </p:cNvPr>
          <p:cNvSpPr txBox="1"/>
          <p:nvPr/>
        </p:nvSpPr>
        <p:spPr>
          <a:xfrm>
            <a:off x="1936124" y="2809241"/>
            <a:ext cx="3900427" cy="461665"/>
          </a:xfrm>
          <a:prstGeom prst="rect">
            <a:avLst/>
          </a:prstGeom>
          <a:noFill/>
        </p:spPr>
        <p:txBody>
          <a:bodyPr wrap="none" rtlCol="0">
            <a:spAutoFit/>
          </a:bodyPr>
          <a:lstStyle/>
          <a:p>
            <a:r>
              <a:rPr lang="en-US" sz="1200" b="1" dirty="0">
                <a:solidFill>
                  <a:schemeClr val="tx1"/>
                </a:solidFill>
              </a:rPr>
              <a:t>What can we do with Random Forest?</a:t>
            </a:r>
          </a:p>
          <a:p>
            <a:r>
              <a:rPr lang="en-US" sz="1200" dirty="0">
                <a:solidFill>
                  <a:schemeClr val="tx1"/>
                </a:solidFill>
              </a:rPr>
              <a:t>- Predictive modelling for classification and Regression</a:t>
            </a:r>
            <a:endParaRPr lang="en-IN" sz="1200" dirty="0">
              <a:solidFill>
                <a:schemeClr val="tx1"/>
              </a:solidFill>
            </a:endParaRPr>
          </a:p>
        </p:txBody>
      </p:sp>
      <p:sp>
        <p:nvSpPr>
          <p:cNvPr id="19" name="TextBox 18">
            <a:extLst>
              <a:ext uri="{FF2B5EF4-FFF2-40B4-BE49-F238E27FC236}">
                <a16:creationId xmlns:a16="http://schemas.microsoft.com/office/drawing/2014/main" id="{4BCA9D1B-BE76-43D8-9E4A-F6C968B4264B}"/>
              </a:ext>
            </a:extLst>
          </p:cNvPr>
          <p:cNvSpPr txBox="1"/>
          <p:nvPr/>
        </p:nvSpPr>
        <p:spPr>
          <a:xfrm>
            <a:off x="2326300" y="3415514"/>
            <a:ext cx="5699593" cy="830997"/>
          </a:xfrm>
          <a:prstGeom prst="rect">
            <a:avLst/>
          </a:prstGeom>
          <a:noFill/>
        </p:spPr>
        <p:txBody>
          <a:bodyPr wrap="square" rtlCol="0">
            <a:spAutoFit/>
          </a:bodyPr>
          <a:lstStyle/>
          <a:p>
            <a:r>
              <a:rPr lang="en-US" sz="1200" b="1" dirty="0">
                <a:solidFill>
                  <a:schemeClr val="tx1"/>
                </a:solidFill>
              </a:rPr>
              <a:t>What’s different in Random Forest?</a:t>
            </a:r>
          </a:p>
          <a:p>
            <a:pPr marL="285750" indent="-285750">
              <a:buFontTx/>
              <a:buChar char="-"/>
            </a:pPr>
            <a:r>
              <a:rPr lang="en-US" sz="1200" dirty="0">
                <a:solidFill>
                  <a:schemeClr val="tx1"/>
                </a:solidFill>
              </a:rPr>
              <a:t>More robust in generalization/ regularization, i.e. less prone to overfitting</a:t>
            </a:r>
          </a:p>
          <a:p>
            <a:pPr marL="285750" indent="-285750">
              <a:buFontTx/>
              <a:buChar char="-"/>
            </a:pPr>
            <a:r>
              <a:rPr lang="en-US" sz="1200" dirty="0">
                <a:solidFill>
                  <a:schemeClr val="tx1"/>
                </a:solidFill>
              </a:rPr>
              <a:t>Less prone to outliers </a:t>
            </a:r>
          </a:p>
          <a:p>
            <a:pPr marL="285750" indent="-285750">
              <a:buFontTx/>
              <a:buChar char="-"/>
            </a:pPr>
            <a:r>
              <a:rPr lang="en-US" sz="1200" dirty="0">
                <a:solidFill>
                  <a:schemeClr val="tx1"/>
                </a:solidFill>
              </a:rPr>
              <a:t>Relatively easier in tweaking and tuning the model</a:t>
            </a:r>
            <a:endParaRPr lang="en-IN" sz="1200" dirty="0">
              <a:solidFill>
                <a:schemeClr val="tx1"/>
              </a:solidFill>
            </a:endParaRPr>
          </a:p>
        </p:txBody>
      </p:sp>
      <p:sp>
        <p:nvSpPr>
          <p:cNvPr id="20" name="Rounded Rectangle 7">
            <a:extLst>
              <a:ext uri="{FF2B5EF4-FFF2-40B4-BE49-F238E27FC236}">
                <a16:creationId xmlns:a16="http://schemas.microsoft.com/office/drawing/2014/main" id="{88FA9B80-8E79-4BEA-B516-9BF3127125BF}"/>
              </a:ext>
            </a:extLst>
          </p:cNvPr>
          <p:cNvSpPr/>
          <p:nvPr/>
        </p:nvSpPr>
        <p:spPr>
          <a:xfrm>
            <a:off x="763178" y="1533165"/>
            <a:ext cx="7105891" cy="2726534"/>
          </a:xfrm>
          <a:prstGeom prst="roundRect">
            <a:avLst>
              <a:gd name="adj" fmla="val 5853"/>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b="1" dirty="0">
              <a:solidFill>
                <a:schemeClr val="tx1"/>
              </a:solidFill>
            </a:endParaRPr>
          </a:p>
        </p:txBody>
      </p:sp>
    </p:spTree>
    <p:extLst>
      <p:ext uri="{BB962C8B-B14F-4D97-AF65-F5344CB8AC3E}">
        <p14:creationId xmlns:p14="http://schemas.microsoft.com/office/powerpoint/2010/main" val="23101060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err="1">
                <a:solidFill>
                  <a:schemeClr val="tx1"/>
                </a:solidFill>
              </a:rPr>
              <a:t>XGBoost</a:t>
            </a:r>
            <a:endParaRPr lang="en" sz="3200" dirty="0">
              <a:solidFill>
                <a:schemeClr val="tx1"/>
              </a:solidFill>
            </a:endParaRPr>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15" name="TextBox 14">
            <a:extLst>
              <a:ext uri="{FF2B5EF4-FFF2-40B4-BE49-F238E27FC236}">
                <a16:creationId xmlns:a16="http://schemas.microsoft.com/office/drawing/2014/main" id="{A054BB82-9F3D-4A74-BD43-38EE94FD208D}"/>
              </a:ext>
            </a:extLst>
          </p:cNvPr>
          <p:cNvSpPr txBox="1"/>
          <p:nvPr/>
        </p:nvSpPr>
        <p:spPr>
          <a:xfrm>
            <a:off x="763178" y="1581715"/>
            <a:ext cx="6800115" cy="830997"/>
          </a:xfrm>
          <a:prstGeom prst="rect">
            <a:avLst/>
          </a:prstGeom>
          <a:noFill/>
        </p:spPr>
        <p:txBody>
          <a:bodyPr wrap="square" rtlCol="0">
            <a:spAutoFit/>
          </a:bodyPr>
          <a:lstStyle/>
          <a:p>
            <a:r>
              <a:rPr lang="en-US" sz="1200" b="1" dirty="0">
                <a:solidFill>
                  <a:schemeClr val="tx1"/>
                </a:solidFill>
              </a:rPr>
              <a:t>What is </a:t>
            </a:r>
            <a:r>
              <a:rPr lang="en-US" sz="1200" b="1" dirty="0" err="1">
                <a:solidFill>
                  <a:schemeClr val="tx1"/>
                </a:solidFill>
              </a:rPr>
              <a:t>XGBoost</a:t>
            </a:r>
            <a:r>
              <a:rPr lang="en-US" sz="1200" b="1" dirty="0">
                <a:solidFill>
                  <a:schemeClr val="tx1"/>
                </a:solidFill>
              </a:rPr>
              <a:t> </a:t>
            </a:r>
          </a:p>
          <a:p>
            <a:r>
              <a:rPr lang="en-IN" sz="1200" dirty="0">
                <a:solidFill>
                  <a:schemeClr val="tx1"/>
                </a:solidFill>
              </a:rPr>
              <a:t> One of the most well performing large-scale, scalable machine learning algorithms developed on the principles of boosting in ensemble modelling</a:t>
            </a:r>
          </a:p>
          <a:p>
            <a:endParaRPr lang="en-IN" sz="1200" dirty="0">
              <a:solidFill>
                <a:schemeClr val="tx1"/>
              </a:solidFill>
            </a:endParaRPr>
          </a:p>
        </p:txBody>
      </p:sp>
      <p:sp>
        <p:nvSpPr>
          <p:cNvPr id="16" name="TextBox 15">
            <a:extLst>
              <a:ext uri="{FF2B5EF4-FFF2-40B4-BE49-F238E27FC236}">
                <a16:creationId xmlns:a16="http://schemas.microsoft.com/office/drawing/2014/main" id="{8E755429-C4DD-4E80-9828-647C257405D0}"/>
              </a:ext>
            </a:extLst>
          </p:cNvPr>
          <p:cNvSpPr txBox="1"/>
          <p:nvPr/>
        </p:nvSpPr>
        <p:spPr>
          <a:xfrm>
            <a:off x="1281218" y="2301045"/>
            <a:ext cx="6587852" cy="646331"/>
          </a:xfrm>
          <a:prstGeom prst="rect">
            <a:avLst/>
          </a:prstGeom>
          <a:noFill/>
        </p:spPr>
        <p:txBody>
          <a:bodyPr wrap="square" rtlCol="0">
            <a:spAutoFit/>
          </a:bodyPr>
          <a:lstStyle/>
          <a:p>
            <a:r>
              <a:rPr lang="en-US" sz="1200" b="1" dirty="0">
                <a:solidFill>
                  <a:schemeClr val="tx1"/>
                </a:solidFill>
              </a:rPr>
              <a:t>So what is boosting?</a:t>
            </a:r>
          </a:p>
          <a:p>
            <a:r>
              <a:rPr lang="en-US" sz="1200" dirty="0">
                <a:solidFill>
                  <a:schemeClr val="tx1"/>
                </a:solidFill>
              </a:rPr>
              <a:t>-The process building an ensemble of models sequentially where each new model learns from the residue of the previous models</a:t>
            </a:r>
            <a:endParaRPr lang="en-IN" sz="1200" dirty="0">
              <a:solidFill>
                <a:schemeClr val="tx1"/>
              </a:solidFill>
            </a:endParaRPr>
          </a:p>
        </p:txBody>
      </p:sp>
      <p:sp>
        <p:nvSpPr>
          <p:cNvPr id="18" name="TextBox 17">
            <a:extLst>
              <a:ext uri="{FF2B5EF4-FFF2-40B4-BE49-F238E27FC236}">
                <a16:creationId xmlns:a16="http://schemas.microsoft.com/office/drawing/2014/main" id="{4F56017C-DDD1-4B36-92C8-201233DC3B5E}"/>
              </a:ext>
            </a:extLst>
          </p:cNvPr>
          <p:cNvSpPr txBox="1"/>
          <p:nvPr/>
        </p:nvSpPr>
        <p:spPr>
          <a:xfrm>
            <a:off x="2453575" y="3477252"/>
            <a:ext cx="2900153" cy="830997"/>
          </a:xfrm>
          <a:prstGeom prst="rect">
            <a:avLst/>
          </a:prstGeom>
          <a:noFill/>
        </p:spPr>
        <p:txBody>
          <a:bodyPr wrap="none" rtlCol="0">
            <a:spAutoFit/>
          </a:bodyPr>
          <a:lstStyle/>
          <a:p>
            <a:r>
              <a:rPr lang="en-US" sz="1200" b="1" dirty="0">
                <a:solidFill>
                  <a:schemeClr val="tx1"/>
                </a:solidFill>
              </a:rPr>
              <a:t>How is </a:t>
            </a:r>
            <a:r>
              <a:rPr lang="en-US" sz="1200" b="1" dirty="0" err="1">
                <a:solidFill>
                  <a:schemeClr val="tx1"/>
                </a:solidFill>
              </a:rPr>
              <a:t>XgBoost</a:t>
            </a:r>
            <a:r>
              <a:rPr lang="en-US" sz="1200" b="1" dirty="0">
                <a:solidFill>
                  <a:schemeClr val="tx1"/>
                </a:solidFill>
              </a:rPr>
              <a:t> different?</a:t>
            </a:r>
          </a:p>
          <a:p>
            <a:pPr marL="171450" indent="-171450">
              <a:buFontTx/>
              <a:buChar char="-"/>
            </a:pPr>
            <a:r>
              <a:rPr lang="en-US" sz="1200" dirty="0">
                <a:solidFill>
                  <a:schemeClr val="tx1"/>
                </a:solidFill>
              </a:rPr>
              <a:t>It controls overfitting by regularization</a:t>
            </a:r>
          </a:p>
          <a:p>
            <a:pPr marL="171450" indent="-171450">
              <a:buFontTx/>
              <a:buChar char="-"/>
            </a:pPr>
            <a:r>
              <a:rPr lang="en-US" sz="1200" dirty="0">
                <a:solidFill>
                  <a:schemeClr val="tx1"/>
                </a:solidFill>
              </a:rPr>
              <a:t>Implements parallel processing</a:t>
            </a:r>
          </a:p>
          <a:p>
            <a:endParaRPr lang="en-IN" sz="1200" dirty="0">
              <a:solidFill>
                <a:schemeClr val="tx1"/>
              </a:solidFill>
            </a:endParaRPr>
          </a:p>
        </p:txBody>
      </p:sp>
      <p:sp>
        <p:nvSpPr>
          <p:cNvPr id="20" name="Rounded Rectangle 7">
            <a:extLst>
              <a:ext uri="{FF2B5EF4-FFF2-40B4-BE49-F238E27FC236}">
                <a16:creationId xmlns:a16="http://schemas.microsoft.com/office/drawing/2014/main" id="{88FA9B80-8E79-4BEA-B516-9BF3127125BF}"/>
              </a:ext>
            </a:extLst>
          </p:cNvPr>
          <p:cNvSpPr/>
          <p:nvPr/>
        </p:nvSpPr>
        <p:spPr>
          <a:xfrm>
            <a:off x="763178" y="1533165"/>
            <a:ext cx="7105891" cy="2726534"/>
          </a:xfrm>
          <a:prstGeom prst="roundRect">
            <a:avLst>
              <a:gd name="adj" fmla="val 5853"/>
            </a:avLst>
          </a:prstGeom>
          <a:noFill/>
          <a:ln w="127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b="1" dirty="0">
              <a:solidFill>
                <a:schemeClr val="tx1"/>
              </a:solidFill>
            </a:endParaRPr>
          </a:p>
        </p:txBody>
      </p:sp>
      <p:sp>
        <p:nvSpPr>
          <p:cNvPr id="10" name="TextBox 9">
            <a:extLst>
              <a:ext uri="{FF2B5EF4-FFF2-40B4-BE49-F238E27FC236}">
                <a16:creationId xmlns:a16="http://schemas.microsoft.com/office/drawing/2014/main" id="{5C233412-3586-4F79-89A4-773D88F183E7}"/>
              </a:ext>
            </a:extLst>
          </p:cNvPr>
          <p:cNvSpPr txBox="1"/>
          <p:nvPr/>
        </p:nvSpPr>
        <p:spPr>
          <a:xfrm>
            <a:off x="1936124" y="2943919"/>
            <a:ext cx="3900427" cy="461665"/>
          </a:xfrm>
          <a:prstGeom prst="rect">
            <a:avLst/>
          </a:prstGeom>
          <a:noFill/>
        </p:spPr>
        <p:txBody>
          <a:bodyPr wrap="none" rtlCol="0">
            <a:spAutoFit/>
          </a:bodyPr>
          <a:lstStyle/>
          <a:p>
            <a:r>
              <a:rPr lang="en-US" sz="1200" b="1" dirty="0">
                <a:solidFill>
                  <a:schemeClr val="tx1"/>
                </a:solidFill>
              </a:rPr>
              <a:t>What can we do with </a:t>
            </a:r>
            <a:r>
              <a:rPr lang="en-US" sz="1200" b="1" dirty="0" err="1">
                <a:solidFill>
                  <a:schemeClr val="tx1"/>
                </a:solidFill>
              </a:rPr>
              <a:t>XGBoosting</a:t>
            </a:r>
            <a:endParaRPr lang="en-US" sz="1200" b="1" dirty="0">
              <a:solidFill>
                <a:schemeClr val="tx1"/>
              </a:solidFill>
            </a:endParaRPr>
          </a:p>
          <a:p>
            <a:r>
              <a:rPr lang="en-US" sz="1200" dirty="0">
                <a:solidFill>
                  <a:schemeClr val="tx1"/>
                </a:solidFill>
              </a:rPr>
              <a:t>- Predictive modelling for classification and Regression</a:t>
            </a:r>
            <a:endParaRPr lang="en-IN" sz="1200" dirty="0">
              <a:solidFill>
                <a:schemeClr val="tx1"/>
              </a:solidFill>
            </a:endParaRPr>
          </a:p>
        </p:txBody>
      </p:sp>
    </p:spTree>
    <p:extLst>
      <p:ext uri="{BB962C8B-B14F-4D97-AF65-F5344CB8AC3E}">
        <p14:creationId xmlns:p14="http://schemas.microsoft.com/office/powerpoint/2010/main" val="12449625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7620"/>
            <a:ext cx="9144000" cy="5143500"/>
          </a:xfrm>
          <a:prstGeom prst="rect">
            <a:avLst/>
          </a:prstGeom>
        </p:spPr>
        <p:txBody>
          <a:bodyPr wrap="square" lIns="91425" tIns="91425" rIns="91425" bIns="91425" anchor="ctr" anchorCtr="0">
            <a:noAutofit/>
          </a:bodyPr>
          <a:lstStyle/>
          <a:p>
            <a:pPr lvl="0" rtl="0">
              <a:spcBef>
                <a:spcPts val="0"/>
              </a:spcBef>
              <a:buNone/>
            </a:pPr>
            <a:r>
              <a:rPr lang="en-US" sz="3600" dirty="0">
                <a:solidFill>
                  <a:schemeClr val="lt1"/>
                </a:solidFill>
              </a:rPr>
              <a:t>Demo</a:t>
            </a:r>
            <a:endParaRPr lang="en" sz="4000" b="1" dirty="0">
              <a:solidFill>
                <a:schemeClr val="lt1"/>
              </a:solidFill>
            </a:endParaRPr>
          </a:p>
        </p:txBody>
      </p:sp>
    </p:spTree>
    <p:extLst>
      <p:ext uri="{BB962C8B-B14F-4D97-AF65-F5344CB8AC3E}">
        <p14:creationId xmlns:p14="http://schemas.microsoft.com/office/powerpoint/2010/main" val="13994418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264795"/>
            <a:ext cx="9144000" cy="5657850"/>
          </a:xfrm>
          <a:prstGeom prst="rect">
            <a:avLst/>
          </a:prstGeom>
        </p:spPr>
        <p:txBody>
          <a:bodyPr wrap="square" lIns="91425" tIns="91425" rIns="91425" bIns="91425" anchor="ctr" anchorCtr="0">
            <a:noAutofit/>
          </a:bodyPr>
          <a:lstStyle/>
          <a:p>
            <a:pPr lvl="0" rtl="0">
              <a:spcBef>
                <a:spcPts val="0"/>
              </a:spcBef>
              <a:buNone/>
            </a:pPr>
            <a:r>
              <a:rPr lang="en-US" sz="4400" b="1" dirty="0">
                <a:solidFill>
                  <a:schemeClr val="lt1"/>
                </a:solidFill>
              </a:rPr>
              <a:t>Next Module :</a:t>
            </a:r>
            <a:br>
              <a:rPr lang="en-US" sz="4400" b="1" dirty="0">
                <a:solidFill>
                  <a:schemeClr val="lt1"/>
                </a:solidFill>
              </a:rPr>
            </a:br>
            <a:r>
              <a:rPr lang="en-US" sz="4400" b="1">
                <a:solidFill>
                  <a:schemeClr val="lt1"/>
                </a:solidFill>
              </a:rPr>
              <a:t>Capstone Project</a:t>
            </a:r>
            <a:endParaRPr lang="en" sz="4000" b="1" dirty="0">
              <a:solidFill>
                <a:schemeClr val="lt1"/>
              </a:solidFill>
            </a:endParaRPr>
          </a:p>
        </p:txBody>
      </p:sp>
    </p:spTree>
    <p:extLst>
      <p:ext uri="{BB962C8B-B14F-4D97-AF65-F5344CB8AC3E}">
        <p14:creationId xmlns:p14="http://schemas.microsoft.com/office/powerpoint/2010/main" val="12157697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algn="l" rtl="0">
              <a:spcBef>
                <a:spcPts val="0"/>
              </a:spcBef>
              <a:buNone/>
            </a:pPr>
            <a:r>
              <a:rPr lang="en-US" sz="3200" dirty="0"/>
              <a:t>Introduction to Machine Learning</a:t>
            </a:r>
            <a:endParaRPr lang="en" sz="3200" dirty="0"/>
          </a:p>
        </p:txBody>
      </p:sp>
      <p:cxnSp>
        <p:nvCxnSpPr>
          <p:cNvPr id="237" name="Shape 237"/>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38" name="Shape 238"/>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2" name="TextBox 1">
            <a:extLst>
              <a:ext uri="{FF2B5EF4-FFF2-40B4-BE49-F238E27FC236}">
                <a16:creationId xmlns:a16="http://schemas.microsoft.com/office/drawing/2014/main" id="{324372D3-1C61-4774-A8BE-3979E503D2AA}"/>
              </a:ext>
            </a:extLst>
          </p:cNvPr>
          <p:cNvSpPr txBox="1"/>
          <p:nvPr/>
        </p:nvSpPr>
        <p:spPr>
          <a:xfrm>
            <a:off x="574158" y="1360968"/>
            <a:ext cx="5516254" cy="523220"/>
          </a:xfrm>
          <a:prstGeom prst="rect">
            <a:avLst/>
          </a:prstGeom>
          <a:noFill/>
        </p:spPr>
        <p:txBody>
          <a:bodyPr wrap="none" rtlCol="0">
            <a:spAutoFit/>
          </a:bodyPr>
          <a:lstStyle/>
          <a:p>
            <a:r>
              <a:rPr lang="en-US" b="1" dirty="0">
                <a:solidFill>
                  <a:schemeClr val="tx1"/>
                </a:solidFill>
              </a:rPr>
              <a:t>Definition</a:t>
            </a:r>
          </a:p>
          <a:p>
            <a:r>
              <a:rPr lang="en-US" dirty="0">
                <a:solidFill>
                  <a:schemeClr val="tx1"/>
                </a:solidFill>
              </a:rPr>
              <a:t>The art of making machines intelligent without explicit programming</a:t>
            </a:r>
          </a:p>
        </p:txBody>
      </p:sp>
      <p:pic>
        <p:nvPicPr>
          <p:cNvPr id="5" name="Picture 4">
            <a:extLst>
              <a:ext uri="{FF2B5EF4-FFF2-40B4-BE49-F238E27FC236}">
                <a16:creationId xmlns:a16="http://schemas.microsoft.com/office/drawing/2014/main" id="{2EBDB38A-F279-4B50-9E3F-5E9CD07F6201}"/>
              </a:ext>
            </a:extLst>
          </p:cNvPr>
          <p:cNvPicPr>
            <a:picLocks noChangeAspect="1"/>
          </p:cNvPicPr>
          <p:nvPr/>
        </p:nvPicPr>
        <p:blipFill>
          <a:blip r:embed="rId3"/>
          <a:stretch>
            <a:fillRect/>
          </a:stretch>
        </p:blipFill>
        <p:spPr>
          <a:xfrm>
            <a:off x="574158" y="2317897"/>
            <a:ext cx="2704389" cy="1917213"/>
          </a:xfrm>
          <a:prstGeom prst="rect">
            <a:avLst/>
          </a:prstGeom>
        </p:spPr>
      </p:pic>
      <p:sp>
        <p:nvSpPr>
          <p:cNvPr id="6" name="Rectangle 5">
            <a:extLst>
              <a:ext uri="{FF2B5EF4-FFF2-40B4-BE49-F238E27FC236}">
                <a16:creationId xmlns:a16="http://schemas.microsoft.com/office/drawing/2014/main" id="{589973C8-C920-490C-9A49-F4A7E67EA920}"/>
              </a:ext>
            </a:extLst>
          </p:cNvPr>
          <p:cNvSpPr/>
          <p:nvPr/>
        </p:nvSpPr>
        <p:spPr>
          <a:xfrm>
            <a:off x="3519376" y="2407340"/>
            <a:ext cx="4572000" cy="1154162"/>
          </a:xfrm>
          <a:prstGeom prst="rect">
            <a:avLst/>
          </a:prstGeom>
        </p:spPr>
        <p:txBody>
          <a:bodyPr>
            <a:spAutoFit/>
          </a:bodyPr>
          <a:lstStyle/>
          <a:p>
            <a:pPr>
              <a:lnSpc>
                <a:spcPct val="115000"/>
              </a:lnSpc>
            </a:pPr>
            <a:r>
              <a:rPr lang="en-US" sz="1200" dirty="0">
                <a:solidFill>
                  <a:schemeClr val="tx1"/>
                </a:solidFill>
                <a:latin typeface="Utopia"/>
                <a:ea typeface="Calibri" panose="020F0502020204030204" pitchFamily="34" charset="0"/>
                <a:cs typeface="Times New Roman" panose="02020603050405020304" pitchFamily="18" charset="0"/>
              </a:rPr>
              <a:t>Machine learning is a field which consists of learning algorithms or techniques which</a:t>
            </a:r>
          </a:p>
          <a:p>
            <a:pPr marL="285750" indent="-285750">
              <a:lnSpc>
                <a:spcPct val="115000"/>
              </a:lnSpc>
              <a:buFont typeface="Arial" panose="020B0604020202020204" pitchFamily="34" charset="0"/>
              <a:buChar char="•"/>
            </a:pPr>
            <a:r>
              <a:rPr lang="en-US" sz="1200" dirty="0">
                <a:solidFill>
                  <a:schemeClr val="tx1"/>
                </a:solidFill>
                <a:latin typeface="Utopia"/>
                <a:ea typeface="Calibri" panose="020F0502020204030204" pitchFamily="34" charset="0"/>
                <a:cs typeface="Times New Roman" panose="02020603050405020304" pitchFamily="18" charset="0"/>
              </a:rPr>
              <a:t>execute some task </a:t>
            </a:r>
            <a:r>
              <a:rPr lang="en-US" sz="1200" b="1" dirty="0">
                <a:solidFill>
                  <a:schemeClr val="tx1"/>
                </a:solidFill>
                <a:latin typeface="Utopia"/>
                <a:ea typeface="Calibri" panose="020F0502020204030204" pitchFamily="34" charset="0"/>
                <a:cs typeface="Times New Roman" panose="02020603050405020304" pitchFamily="18" charset="0"/>
              </a:rPr>
              <a:t>T </a:t>
            </a:r>
            <a:r>
              <a:rPr lang="en-US" sz="1200" i="1" dirty="0">
                <a:solidFill>
                  <a:schemeClr val="tx1"/>
                </a:solidFill>
                <a:latin typeface="Utopia"/>
                <a:ea typeface="Calibri" panose="020F0502020204030204" pitchFamily="34" charset="0"/>
                <a:cs typeface="Times New Roman" panose="02020603050405020304" pitchFamily="18" charset="0"/>
              </a:rPr>
              <a:t>(Regression/Classification)</a:t>
            </a:r>
          </a:p>
          <a:p>
            <a:pPr marL="285750" indent="-285750">
              <a:lnSpc>
                <a:spcPct val="115000"/>
              </a:lnSpc>
              <a:buFont typeface="Arial" panose="020B0604020202020204" pitchFamily="34" charset="0"/>
              <a:buChar char="•"/>
            </a:pPr>
            <a:r>
              <a:rPr lang="en-US" sz="1200" dirty="0">
                <a:solidFill>
                  <a:schemeClr val="tx1"/>
                </a:solidFill>
                <a:latin typeface="Utopia"/>
                <a:ea typeface="Calibri" panose="020F0502020204030204" pitchFamily="34" charset="0"/>
                <a:cs typeface="Times New Roman" panose="02020603050405020304" pitchFamily="18" charset="0"/>
              </a:rPr>
              <a:t>Improve their performance </a:t>
            </a:r>
            <a:r>
              <a:rPr lang="en-US" sz="1200" b="1" dirty="0">
                <a:solidFill>
                  <a:schemeClr val="tx1"/>
                </a:solidFill>
                <a:latin typeface="Utopia"/>
                <a:ea typeface="Calibri" panose="020F0502020204030204" pitchFamily="34" charset="0"/>
                <a:cs typeface="Times New Roman" panose="02020603050405020304" pitchFamily="18" charset="0"/>
              </a:rPr>
              <a:t>P </a:t>
            </a:r>
            <a:r>
              <a:rPr lang="en-US" sz="1200" i="1" dirty="0">
                <a:solidFill>
                  <a:schemeClr val="tx1"/>
                </a:solidFill>
                <a:latin typeface="Utopia"/>
                <a:ea typeface="Calibri" panose="020F0502020204030204" pitchFamily="34" charset="0"/>
                <a:cs typeface="Times New Roman" panose="02020603050405020304" pitchFamily="18" charset="0"/>
              </a:rPr>
              <a:t>(model performance)</a:t>
            </a:r>
          </a:p>
          <a:p>
            <a:pPr marL="285750" indent="-285750">
              <a:lnSpc>
                <a:spcPct val="115000"/>
              </a:lnSpc>
              <a:buFont typeface="Arial" panose="020B0604020202020204" pitchFamily="34" charset="0"/>
              <a:buChar char="•"/>
            </a:pPr>
            <a:r>
              <a:rPr lang="en-US" sz="1200" dirty="0">
                <a:solidFill>
                  <a:schemeClr val="tx1"/>
                </a:solidFill>
                <a:latin typeface="Utopia"/>
                <a:ea typeface="Calibri" panose="020F0502020204030204" pitchFamily="34" charset="0"/>
                <a:cs typeface="Times New Roman" panose="02020603050405020304" pitchFamily="18" charset="0"/>
              </a:rPr>
              <a:t>with experience </a:t>
            </a:r>
            <a:r>
              <a:rPr lang="en-US" sz="1200" b="1" dirty="0">
                <a:solidFill>
                  <a:schemeClr val="tx1"/>
                </a:solidFill>
                <a:latin typeface="Utopia"/>
                <a:ea typeface="Calibri" panose="020F0502020204030204" pitchFamily="34" charset="0"/>
                <a:cs typeface="Times New Roman" panose="02020603050405020304" pitchFamily="18" charset="0"/>
              </a:rPr>
              <a:t>E</a:t>
            </a:r>
            <a:r>
              <a:rPr lang="en-US" sz="1200" i="1" dirty="0">
                <a:solidFill>
                  <a:schemeClr val="tx1"/>
                </a:solidFill>
                <a:latin typeface="Utopia"/>
                <a:ea typeface="Calibri" panose="020F0502020204030204" pitchFamily="34" charset="0"/>
                <a:cs typeface="Times New Roman" panose="02020603050405020304" pitchFamily="18" charset="0"/>
              </a:rPr>
              <a:t> (Data)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algn="l" rtl="0">
              <a:spcBef>
                <a:spcPts val="0"/>
              </a:spcBef>
              <a:buNone/>
            </a:pPr>
            <a:r>
              <a:rPr lang="en-US" sz="3200" dirty="0"/>
              <a:t>Introduction </a:t>
            </a:r>
            <a:r>
              <a:rPr lang="en-US" sz="3200" dirty="0" err="1"/>
              <a:t>contd</a:t>
            </a:r>
            <a:r>
              <a:rPr lang="en-US" sz="3200" dirty="0"/>
              <a:t>…</a:t>
            </a:r>
            <a:endParaRPr lang="en" sz="3200" dirty="0"/>
          </a:p>
        </p:txBody>
      </p:sp>
      <p:cxnSp>
        <p:nvCxnSpPr>
          <p:cNvPr id="237" name="Shape 237"/>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38" name="Shape 238"/>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2" name="TextBox 1">
            <a:extLst>
              <a:ext uri="{FF2B5EF4-FFF2-40B4-BE49-F238E27FC236}">
                <a16:creationId xmlns:a16="http://schemas.microsoft.com/office/drawing/2014/main" id="{324372D3-1C61-4774-A8BE-3979E503D2AA}"/>
              </a:ext>
            </a:extLst>
          </p:cNvPr>
          <p:cNvSpPr txBox="1"/>
          <p:nvPr/>
        </p:nvSpPr>
        <p:spPr>
          <a:xfrm>
            <a:off x="333154" y="1099357"/>
            <a:ext cx="4139275" cy="830997"/>
          </a:xfrm>
          <a:prstGeom prst="rect">
            <a:avLst/>
          </a:prstGeom>
          <a:noFill/>
        </p:spPr>
        <p:txBody>
          <a:bodyPr wrap="none" rtlCol="0">
            <a:spAutoFit/>
          </a:bodyPr>
          <a:lstStyle/>
          <a:p>
            <a:r>
              <a:rPr lang="en-US" sz="1200" dirty="0">
                <a:solidFill>
                  <a:schemeClr val="tx1"/>
                </a:solidFill>
              </a:rPr>
              <a:t>Building Machine learning models is a 3 stage process</a:t>
            </a:r>
          </a:p>
          <a:p>
            <a:pPr marL="285750" indent="-285750">
              <a:buFontTx/>
              <a:buChar char="-"/>
            </a:pPr>
            <a:r>
              <a:rPr lang="en-US" sz="1200" dirty="0">
                <a:solidFill>
                  <a:schemeClr val="tx1"/>
                </a:solidFill>
              </a:rPr>
              <a:t>Representation (selection of an algorithm/parameters)</a:t>
            </a:r>
          </a:p>
          <a:p>
            <a:pPr marL="285750" indent="-285750">
              <a:buFontTx/>
              <a:buChar char="-"/>
            </a:pPr>
            <a:r>
              <a:rPr lang="en-US" sz="1200" dirty="0">
                <a:solidFill>
                  <a:schemeClr val="tx1"/>
                </a:solidFill>
              </a:rPr>
              <a:t>Evaluation        (objective function)	</a:t>
            </a:r>
          </a:p>
          <a:p>
            <a:pPr marL="285750" indent="-285750">
              <a:buFontTx/>
              <a:buChar char="-"/>
            </a:pPr>
            <a:r>
              <a:rPr lang="en-US" sz="1200" dirty="0">
                <a:solidFill>
                  <a:schemeClr val="tx1"/>
                </a:solidFill>
              </a:rPr>
              <a:t>Optimization     (finding the optimal parameters)</a:t>
            </a:r>
          </a:p>
        </p:txBody>
      </p:sp>
      <p:sp>
        <p:nvSpPr>
          <p:cNvPr id="3" name="TextBox 2">
            <a:extLst>
              <a:ext uri="{FF2B5EF4-FFF2-40B4-BE49-F238E27FC236}">
                <a16:creationId xmlns:a16="http://schemas.microsoft.com/office/drawing/2014/main" id="{D452CBA1-A097-42DB-96D6-9ADBEAF5EFBA}"/>
              </a:ext>
            </a:extLst>
          </p:cNvPr>
          <p:cNvSpPr txBox="1"/>
          <p:nvPr/>
        </p:nvSpPr>
        <p:spPr>
          <a:xfrm>
            <a:off x="1155311" y="2373258"/>
            <a:ext cx="2719014" cy="307777"/>
          </a:xfrm>
          <a:prstGeom prst="rect">
            <a:avLst/>
          </a:prstGeom>
          <a:noFill/>
        </p:spPr>
        <p:txBody>
          <a:bodyPr wrap="none" rtlCol="0">
            <a:spAutoFit/>
          </a:bodyPr>
          <a:lstStyle/>
          <a:p>
            <a:r>
              <a:rPr lang="en-US" b="1" dirty="0">
                <a:solidFill>
                  <a:schemeClr val="tx1"/>
                </a:solidFill>
              </a:rPr>
              <a:t>Supervised Machine Learning</a:t>
            </a:r>
          </a:p>
        </p:txBody>
      </p:sp>
      <p:sp>
        <p:nvSpPr>
          <p:cNvPr id="16" name="TextBox 15">
            <a:extLst>
              <a:ext uri="{FF2B5EF4-FFF2-40B4-BE49-F238E27FC236}">
                <a16:creationId xmlns:a16="http://schemas.microsoft.com/office/drawing/2014/main" id="{E996C066-BAB1-4D54-9837-F52DB8E4434B}"/>
              </a:ext>
            </a:extLst>
          </p:cNvPr>
          <p:cNvSpPr txBox="1"/>
          <p:nvPr/>
        </p:nvSpPr>
        <p:spPr>
          <a:xfrm>
            <a:off x="4743437" y="2373257"/>
            <a:ext cx="2937022" cy="307777"/>
          </a:xfrm>
          <a:prstGeom prst="rect">
            <a:avLst/>
          </a:prstGeom>
          <a:noFill/>
        </p:spPr>
        <p:txBody>
          <a:bodyPr wrap="none" rtlCol="0">
            <a:spAutoFit/>
          </a:bodyPr>
          <a:lstStyle/>
          <a:p>
            <a:r>
              <a:rPr lang="en-US" b="1" dirty="0">
                <a:solidFill>
                  <a:schemeClr val="tx1"/>
                </a:solidFill>
              </a:rPr>
              <a:t>Unsupervised Machine Learning</a:t>
            </a:r>
          </a:p>
        </p:txBody>
      </p:sp>
      <p:sp>
        <p:nvSpPr>
          <p:cNvPr id="17" name="TextBox 16">
            <a:extLst>
              <a:ext uri="{FF2B5EF4-FFF2-40B4-BE49-F238E27FC236}">
                <a16:creationId xmlns:a16="http://schemas.microsoft.com/office/drawing/2014/main" id="{16B2A4B4-CB99-4CDC-80CB-82FD5655B6EA}"/>
              </a:ext>
            </a:extLst>
          </p:cNvPr>
          <p:cNvSpPr txBox="1"/>
          <p:nvPr/>
        </p:nvSpPr>
        <p:spPr>
          <a:xfrm>
            <a:off x="696970" y="2687758"/>
            <a:ext cx="3654868" cy="830997"/>
          </a:xfrm>
          <a:prstGeom prst="rect">
            <a:avLst/>
          </a:prstGeom>
          <a:noFill/>
        </p:spPr>
        <p:txBody>
          <a:bodyPr wrap="square" rtlCol="0">
            <a:spAutoFit/>
          </a:bodyPr>
          <a:lstStyle/>
          <a:p>
            <a:pPr fontAlgn="base"/>
            <a:r>
              <a:rPr lang="en-IN" sz="1200" dirty="0">
                <a:solidFill>
                  <a:schemeClr val="tx1"/>
                </a:solidFill>
              </a:rPr>
              <a:t>Training is done using labelled data</a:t>
            </a:r>
          </a:p>
          <a:p>
            <a:pPr fontAlgn="base"/>
            <a:endParaRPr lang="en-IN" sz="1200" dirty="0">
              <a:solidFill>
                <a:schemeClr val="tx1"/>
              </a:solidFill>
            </a:endParaRPr>
          </a:p>
          <a:p>
            <a:pPr fontAlgn="base"/>
            <a:r>
              <a:rPr lang="en-IN" sz="1200" dirty="0">
                <a:solidFill>
                  <a:schemeClr val="tx1"/>
                </a:solidFill>
              </a:rPr>
              <a:t>Algorithm learns the mapping function from the input to the output.  Y = f(X)</a:t>
            </a:r>
          </a:p>
        </p:txBody>
      </p:sp>
      <p:sp>
        <p:nvSpPr>
          <p:cNvPr id="4" name="TextBox 3">
            <a:extLst>
              <a:ext uri="{FF2B5EF4-FFF2-40B4-BE49-F238E27FC236}">
                <a16:creationId xmlns:a16="http://schemas.microsoft.com/office/drawing/2014/main" id="{8BAF45BF-D024-484E-8B76-304A325C3AB7}"/>
              </a:ext>
            </a:extLst>
          </p:cNvPr>
          <p:cNvSpPr txBox="1"/>
          <p:nvPr/>
        </p:nvSpPr>
        <p:spPr>
          <a:xfrm>
            <a:off x="1803822" y="2552001"/>
            <a:ext cx="184731" cy="261610"/>
          </a:xfrm>
          <a:prstGeom prst="rect">
            <a:avLst/>
          </a:prstGeom>
          <a:noFill/>
        </p:spPr>
        <p:txBody>
          <a:bodyPr wrap="none" rtlCol="0">
            <a:spAutoFit/>
          </a:bodyPr>
          <a:lstStyle/>
          <a:p>
            <a:endParaRPr lang="en-US" sz="1100" dirty="0"/>
          </a:p>
        </p:txBody>
      </p:sp>
      <p:sp>
        <p:nvSpPr>
          <p:cNvPr id="19" name="TextBox 18">
            <a:extLst>
              <a:ext uri="{FF2B5EF4-FFF2-40B4-BE49-F238E27FC236}">
                <a16:creationId xmlns:a16="http://schemas.microsoft.com/office/drawing/2014/main" id="{A66E4D35-FC1B-4893-805E-DDD5AD904D37}"/>
              </a:ext>
            </a:extLst>
          </p:cNvPr>
          <p:cNvSpPr txBox="1"/>
          <p:nvPr/>
        </p:nvSpPr>
        <p:spPr>
          <a:xfrm>
            <a:off x="4433589" y="2687758"/>
            <a:ext cx="3654868" cy="830997"/>
          </a:xfrm>
          <a:prstGeom prst="rect">
            <a:avLst/>
          </a:prstGeom>
          <a:noFill/>
        </p:spPr>
        <p:txBody>
          <a:bodyPr wrap="square" rtlCol="0">
            <a:spAutoFit/>
          </a:bodyPr>
          <a:lstStyle/>
          <a:p>
            <a:pPr fontAlgn="base"/>
            <a:r>
              <a:rPr lang="en-IN" sz="1200" dirty="0">
                <a:solidFill>
                  <a:schemeClr val="tx1"/>
                </a:solidFill>
              </a:rPr>
              <a:t>Training is done using unlabelled data</a:t>
            </a:r>
          </a:p>
          <a:p>
            <a:pPr fontAlgn="base"/>
            <a:endParaRPr lang="en-IN" sz="1200" dirty="0">
              <a:solidFill>
                <a:schemeClr val="tx1"/>
              </a:solidFill>
            </a:endParaRPr>
          </a:p>
          <a:p>
            <a:pPr fontAlgn="base"/>
            <a:r>
              <a:rPr lang="en-IN" sz="1200" dirty="0">
                <a:solidFill>
                  <a:schemeClr val="tx1"/>
                </a:solidFill>
              </a:rPr>
              <a:t>Algorithms are left to their own devises to discover and present the interesting structure in the data.</a:t>
            </a:r>
          </a:p>
        </p:txBody>
      </p:sp>
      <p:sp>
        <p:nvSpPr>
          <p:cNvPr id="11" name="Rectangle 10">
            <a:extLst>
              <a:ext uri="{FF2B5EF4-FFF2-40B4-BE49-F238E27FC236}">
                <a16:creationId xmlns:a16="http://schemas.microsoft.com/office/drawing/2014/main" id="{F153A127-0B0B-43EC-9860-26677964383A}"/>
              </a:ext>
            </a:extLst>
          </p:cNvPr>
          <p:cNvSpPr/>
          <p:nvPr/>
        </p:nvSpPr>
        <p:spPr>
          <a:xfrm>
            <a:off x="260250" y="2254277"/>
            <a:ext cx="8444271" cy="2558728"/>
          </a:xfrm>
          <a:prstGeom prst="rect">
            <a:avLst/>
          </a:prstGeom>
          <a:noFill/>
          <a:ln w="12700">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Rounded Corners 4">
            <a:extLst>
              <a:ext uri="{FF2B5EF4-FFF2-40B4-BE49-F238E27FC236}">
                <a16:creationId xmlns:a16="http://schemas.microsoft.com/office/drawing/2014/main" id="{9C8C1F46-E8B7-4CE3-9DA0-DA9ADF86560F}"/>
              </a:ext>
            </a:extLst>
          </p:cNvPr>
          <p:cNvSpPr/>
          <p:nvPr/>
        </p:nvSpPr>
        <p:spPr>
          <a:xfrm>
            <a:off x="2709327" y="2040371"/>
            <a:ext cx="3344147" cy="34193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a:t>Types of Machine Learning techniques</a:t>
            </a:r>
          </a:p>
        </p:txBody>
      </p:sp>
      <p:sp>
        <p:nvSpPr>
          <p:cNvPr id="13" name="TextBox 12">
            <a:extLst>
              <a:ext uri="{FF2B5EF4-FFF2-40B4-BE49-F238E27FC236}">
                <a16:creationId xmlns:a16="http://schemas.microsoft.com/office/drawing/2014/main" id="{5E0DB711-9ECD-4DFE-AF5F-73F72522216C}"/>
              </a:ext>
            </a:extLst>
          </p:cNvPr>
          <p:cNvSpPr txBox="1"/>
          <p:nvPr/>
        </p:nvSpPr>
        <p:spPr>
          <a:xfrm>
            <a:off x="656991" y="3547161"/>
            <a:ext cx="3596033" cy="830997"/>
          </a:xfrm>
          <a:prstGeom prst="rect">
            <a:avLst/>
          </a:prstGeom>
          <a:noFill/>
        </p:spPr>
        <p:txBody>
          <a:bodyPr wrap="square" rtlCol="0">
            <a:spAutoFit/>
          </a:bodyPr>
          <a:lstStyle/>
          <a:p>
            <a:r>
              <a:rPr lang="en-US" sz="1200" b="1" i="1" dirty="0">
                <a:solidFill>
                  <a:schemeClr val="tx1"/>
                </a:solidFill>
              </a:rPr>
              <a:t>Examples</a:t>
            </a:r>
          </a:p>
          <a:p>
            <a:r>
              <a:rPr lang="en-US" sz="1200" b="1" dirty="0">
                <a:solidFill>
                  <a:schemeClr val="tx1"/>
                </a:solidFill>
              </a:rPr>
              <a:t>Regression - </a:t>
            </a:r>
            <a:r>
              <a:rPr lang="en-IN" sz="1200" dirty="0">
                <a:solidFill>
                  <a:schemeClr val="tx1"/>
                </a:solidFill>
              </a:rPr>
              <a:t>used to predict continuous values</a:t>
            </a:r>
          </a:p>
          <a:p>
            <a:endParaRPr lang="en-IN" sz="1200" b="1" dirty="0">
              <a:solidFill>
                <a:schemeClr val="tx1"/>
              </a:solidFill>
            </a:endParaRPr>
          </a:p>
          <a:p>
            <a:r>
              <a:rPr lang="en-IN" sz="1200" b="1" dirty="0">
                <a:solidFill>
                  <a:schemeClr val="tx1"/>
                </a:solidFill>
              </a:rPr>
              <a:t>Classification - </a:t>
            </a:r>
            <a:r>
              <a:rPr lang="en-IN" sz="1200" dirty="0">
                <a:solidFill>
                  <a:schemeClr val="tx1"/>
                </a:solidFill>
              </a:rPr>
              <a:t>used to predict categorical values</a:t>
            </a:r>
          </a:p>
        </p:txBody>
      </p:sp>
      <p:sp>
        <p:nvSpPr>
          <p:cNvPr id="15" name="TextBox 14">
            <a:extLst>
              <a:ext uri="{FF2B5EF4-FFF2-40B4-BE49-F238E27FC236}">
                <a16:creationId xmlns:a16="http://schemas.microsoft.com/office/drawing/2014/main" id="{62403051-CD7D-46A5-BA5D-02BAAD7F1D6C}"/>
              </a:ext>
            </a:extLst>
          </p:cNvPr>
          <p:cNvSpPr txBox="1"/>
          <p:nvPr/>
        </p:nvSpPr>
        <p:spPr>
          <a:xfrm>
            <a:off x="4413931" y="3553985"/>
            <a:ext cx="4056674" cy="1200329"/>
          </a:xfrm>
          <a:prstGeom prst="rect">
            <a:avLst/>
          </a:prstGeom>
          <a:noFill/>
        </p:spPr>
        <p:txBody>
          <a:bodyPr wrap="square" rtlCol="0">
            <a:spAutoFit/>
          </a:bodyPr>
          <a:lstStyle/>
          <a:p>
            <a:r>
              <a:rPr lang="en-US" sz="1200" b="1" i="1" dirty="0">
                <a:solidFill>
                  <a:schemeClr val="tx1"/>
                </a:solidFill>
              </a:rPr>
              <a:t>Examples</a:t>
            </a:r>
          </a:p>
          <a:p>
            <a:r>
              <a:rPr lang="en-US" sz="1200" b="1" dirty="0">
                <a:solidFill>
                  <a:schemeClr val="tx1"/>
                </a:solidFill>
              </a:rPr>
              <a:t>Clustering – </a:t>
            </a:r>
            <a:r>
              <a:rPr lang="en-IN" sz="1200" dirty="0">
                <a:solidFill>
                  <a:schemeClr val="tx1"/>
                </a:solidFill>
              </a:rPr>
              <a:t>used to discover the inherent groupings in the data</a:t>
            </a:r>
          </a:p>
          <a:p>
            <a:endParaRPr lang="en-IN" sz="1200" b="1" dirty="0">
              <a:solidFill>
                <a:schemeClr val="tx1"/>
              </a:solidFill>
            </a:endParaRPr>
          </a:p>
          <a:p>
            <a:r>
              <a:rPr lang="en-IN" sz="1200" b="1" dirty="0">
                <a:solidFill>
                  <a:schemeClr val="tx1"/>
                </a:solidFill>
              </a:rPr>
              <a:t>Association - </a:t>
            </a:r>
            <a:r>
              <a:rPr lang="en-IN" sz="1200" dirty="0">
                <a:solidFill>
                  <a:schemeClr val="tx1"/>
                </a:solidFill>
              </a:rPr>
              <a:t>used to discover rules that describe large portions of the data</a:t>
            </a:r>
          </a:p>
        </p:txBody>
      </p:sp>
      <p:cxnSp>
        <p:nvCxnSpPr>
          <p:cNvPr id="7" name="Straight Connector 6">
            <a:extLst>
              <a:ext uri="{FF2B5EF4-FFF2-40B4-BE49-F238E27FC236}">
                <a16:creationId xmlns:a16="http://schemas.microsoft.com/office/drawing/2014/main" id="{550BB361-3D15-426C-A35A-5C79B4A3DF6E}"/>
              </a:ext>
            </a:extLst>
          </p:cNvPr>
          <p:cNvCxnSpPr/>
          <p:nvPr/>
        </p:nvCxnSpPr>
        <p:spPr>
          <a:xfrm>
            <a:off x="4253024" y="2373257"/>
            <a:ext cx="0" cy="207824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53599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cxnSp>
        <p:nvCxnSpPr>
          <p:cNvPr id="172" name="Shape 172"/>
          <p:cNvCxnSpPr/>
          <p:nvPr/>
        </p:nvCxnSpPr>
        <p:spPr>
          <a:xfrm rot="5400000">
            <a:off x="-259050" y="654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3" name="Shape 173"/>
          <p:cNvCxnSpPr/>
          <p:nvPr/>
        </p:nvCxnSpPr>
        <p:spPr>
          <a:xfrm rot="5400000">
            <a:off x="-106650" y="807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4" name="Shape 174"/>
          <p:cNvCxnSpPr/>
          <p:nvPr/>
        </p:nvCxnSpPr>
        <p:spPr>
          <a:xfrm rot="5400000">
            <a:off x="45750" y="959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5" name="Shape 175"/>
          <p:cNvCxnSpPr/>
          <p:nvPr/>
        </p:nvCxnSpPr>
        <p:spPr>
          <a:xfrm rot="5400000">
            <a:off x="198150" y="1111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6" name="Shape 176"/>
          <p:cNvCxnSpPr/>
          <p:nvPr/>
        </p:nvCxnSpPr>
        <p:spPr>
          <a:xfrm rot="5400000">
            <a:off x="350550" y="1264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7" name="Shape 177"/>
          <p:cNvCxnSpPr/>
          <p:nvPr/>
        </p:nvCxnSpPr>
        <p:spPr>
          <a:xfrm rot="5400000">
            <a:off x="502950" y="1416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8" name="Shape 178"/>
          <p:cNvCxnSpPr/>
          <p:nvPr/>
        </p:nvCxnSpPr>
        <p:spPr>
          <a:xfrm rot="5400000">
            <a:off x="655350" y="1569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79" name="Shape 179"/>
          <p:cNvCxnSpPr/>
          <p:nvPr/>
        </p:nvCxnSpPr>
        <p:spPr>
          <a:xfrm rot="5400000">
            <a:off x="807750" y="1721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0" name="Shape 180"/>
          <p:cNvCxnSpPr/>
          <p:nvPr/>
        </p:nvCxnSpPr>
        <p:spPr>
          <a:xfrm rot="5400000">
            <a:off x="960150" y="1873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1" name="Shape 181"/>
          <p:cNvCxnSpPr/>
          <p:nvPr/>
        </p:nvCxnSpPr>
        <p:spPr>
          <a:xfrm rot="5400000">
            <a:off x="1112550" y="2026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2" name="Shape 182"/>
          <p:cNvCxnSpPr/>
          <p:nvPr/>
        </p:nvCxnSpPr>
        <p:spPr>
          <a:xfrm rot="5400000">
            <a:off x="1264950" y="2178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3" name="Shape 183"/>
          <p:cNvCxnSpPr/>
          <p:nvPr/>
        </p:nvCxnSpPr>
        <p:spPr>
          <a:xfrm rot="5400000">
            <a:off x="1417350" y="2331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4" name="Shape 184"/>
          <p:cNvCxnSpPr/>
          <p:nvPr/>
        </p:nvCxnSpPr>
        <p:spPr>
          <a:xfrm rot="5400000">
            <a:off x="1569750" y="2483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5" name="Shape 185"/>
          <p:cNvCxnSpPr/>
          <p:nvPr/>
        </p:nvCxnSpPr>
        <p:spPr>
          <a:xfrm rot="5400000">
            <a:off x="1722150" y="2635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6" name="Shape 186"/>
          <p:cNvCxnSpPr/>
          <p:nvPr/>
        </p:nvCxnSpPr>
        <p:spPr>
          <a:xfrm rot="5400000">
            <a:off x="1874550" y="2788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7" name="Shape 187"/>
          <p:cNvCxnSpPr/>
          <p:nvPr/>
        </p:nvCxnSpPr>
        <p:spPr>
          <a:xfrm rot="5400000">
            <a:off x="2026950" y="2940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8" name="Shape 188"/>
          <p:cNvCxnSpPr/>
          <p:nvPr/>
        </p:nvCxnSpPr>
        <p:spPr>
          <a:xfrm rot="5400000">
            <a:off x="2179350" y="3093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89" name="Shape 189"/>
          <p:cNvCxnSpPr/>
          <p:nvPr/>
        </p:nvCxnSpPr>
        <p:spPr>
          <a:xfrm rot="5400000">
            <a:off x="2331750" y="3245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0" name="Shape 190"/>
          <p:cNvCxnSpPr/>
          <p:nvPr/>
        </p:nvCxnSpPr>
        <p:spPr>
          <a:xfrm rot="5400000">
            <a:off x="2484150" y="3397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1" name="Shape 191"/>
          <p:cNvCxnSpPr/>
          <p:nvPr/>
        </p:nvCxnSpPr>
        <p:spPr>
          <a:xfrm rot="5400000">
            <a:off x="2636550" y="3550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2" name="Shape 192"/>
          <p:cNvCxnSpPr/>
          <p:nvPr/>
        </p:nvCxnSpPr>
        <p:spPr>
          <a:xfrm rot="5400000">
            <a:off x="2788950" y="3702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3" name="Shape 193"/>
          <p:cNvCxnSpPr/>
          <p:nvPr/>
        </p:nvCxnSpPr>
        <p:spPr>
          <a:xfrm rot="5400000">
            <a:off x="2941350" y="3855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4" name="Shape 194"/>
          <p:cNvCxnSpPr/>
          <p:nvPr/>
        </p:nvCxnSpPr>
        <p:spPr>
          <a:xfrm rot="5400000">
            <a:off x="3093750" y="4007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5" name="Shape 195"/>
          <p:cNvCxnSpPr/>
          <p:nvPr/>
        </p:nvCxnSpPr>
        <p:spPr>
          <a:xfrm>
            <a:off x="-762575" y="1188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6" name="Shape 196"/>
          <p:cNvCxnSpPr/>
          <p:nvPr/>
        </p:nvCxnSpPr>
        <p:spPr>
          <a:xfrm>
            <a:off x="-610175" y="1340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7" name="Shape 197"/>
          <p:cNvCxnSpPr/>
          <p:nvPr/>
        </p:nvCxnSpPr>
        <p:spPr>
          <a:xfrm>
            <a:off x="-457775" y="1492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8" name="Shape 198"/>
          <p:cNvCxnSpPr/>
          <p:nvPr/>
        </p:nvCxnSpPr>
        <p:spPr>
          <a:xfrm>
            <a:off x="-305375" y="1645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199" name="Shape 199"/>
          <p:cNvCxnSpPr/>
          <p:nvPr/>
        </p:nvCxnSpPr>
        <p:spPr>
          <a:xfrm>
            <a:off x="-152975" y="1797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0" name="Shape 200"/>
          <p:cNvCxnSpPr/>
          <p:nvPr/>
        </p:nvCxnSpPr>
        <p:spPr>
          <a:xfrm>
            <a:off x="-575" y="1950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1" name="Shape 201"/>
          <p:cNvCxnSpPr/>
          <p:nvPr/>
        </p:nvCxnSpPr>
        <p:spPr>
          <a:xfrm>
            <a:off x="151825" y="2102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2" name="Shape 202"/>
          <p:cNvCxnSpPr/>
          <p:nvPr/>
        </p:nvCxnSpPr>
        <p:spPr>
          <a:xfrm>
            <a:off x="304225" y="2254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3" name="Shape 203"/>
          <p:cNvCxnSpPr/>
          <p:nvPr/>
        </p:nvCxnSpPr>
        <p:spPr>
          <a:xfrm>
            <a:off x="456625" y="2407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4" name="Shape 204"/>
          <p:cNvCxnSpPr/>
          <p:nvPr/>
        </p:nvCxnSpPr>
        <p:spPr>
          <a:xfrm>
            <a:off x="609025" y="2559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5" name="Shape 205"/>
          <p:cNvCxnSpPr/>
          <p:nvPr/>
        </p:nvCxnSpPr>
        <p:spPr>
          <a:xfrm>
            <a:off x="761425" y="2712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6" name="Shape 206"/>
          <p:cNvCxnSpPr/>
          <p:nvPr/>
        </p:nvCxnSpPr>
        <p:spPr>
          <a:xfrm>
            <a:off x="913825" y="2864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7" name="Shape 207"/>
          <p:cNvCxnSpPr/>
          <p:nvPr/>
        </p:nvCxnSpPr>
        <p:spPr>
          <a:xfrm>
            <a:off x="1066225" y="3016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8" name="Shape 208"/>
          <p:cNvCxnSpPr/>
          <p:nvPr/>
        </p:nvCxnSpPr>
        <p:spPr>
          <a:xfrm>
            <a:off x="1218625" y="3169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09" name="Shape 209"/>
          <p:cNvCxnSpPr/>
          <p:nvPr/>
        </p:nvCxnSpPr>
        <p:spPr>
          <a:xfrm>
            <a:off x="1371025" y="3321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0" name="Shape 210"/>
          <p:cNvCxnSpPr/>
          <p:nvPr/>
        </p:nvCxnSpPr>
        <p:spPr>
          <a:xfrm>
            <a:off x="1523425" y="3474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1" name="Shape 211"/>
          <p:cNvCxnSpPr/>
          <p:nvPr/>
        </p:nvCxnSpPr>
        <p:spPr>
          <a:xfrm>
            <a:off x="1675825" y="3626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2" name="Shape 212"/>
          <p:cNvCxnSpPr/>
          <p:nvPr/>
        </p:nvCxnSpPr>
        <p:spPr>
          <a:xfrm>
            <a:off x="1828225" y="3778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3" name="Shape 213"/>
          <p:cNvCxnSpPr/>
          <p:nvPr/>
        </p:nvCxnSpPr>
        <p:spPr>
          <a:xfrm>
            <a:off x="1980625" y="3931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4" name="Shape 214"/>
          <p:cNvCxnSpPr/>
          <p:nvPr/>
        </p:nvCxnSpPr>
        <p:spPr>
          <a:xfrm>
            <a:off x="2133025" y="40837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5" name="Shape 215"/>
          <p:cNvCxnSpPr/>
          <p:nvPr/>
        </p:nvCxnSpPr>
        <p:spPr>
          <a:xfrm>
            <a:off x="2285425" y="42361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6" name="Shape 216"/>
          <p:cNvCxnSpPr/>
          <p:nvPr/>
        </p:nvCxnSpPr>
        <p:spPr>
          <a:xfrm>
            <a:off x="2437825" y="43885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7" name="Shape 217"/>
          <p:cNvCxnSpPr/>
          <p:nvPr/>
        </p:nvCxnSpPr>
        <p:spPr>
          <a:xfrm>
            <a:off x="2590225" y="45409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8" name="Shape 218"/>
          <p:cNvCxnSpPr/>
          <p:nvPr/>
        </p:nvCxnSpPr>
        <p:spPr>
          <a:xfrm>
            <a:off x="2742625" y="4693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19" name="Shape 219"/>
          <p:cNvCxnSpPr/>
          <p:nvPr/>
        </p:nvCxnSpPr>
        <p:spPr>
          <a:xfrm>
            <a:off x="3199825" y="5150525"/>
            <a:ext cx="1344300" cy="900"/>
          </a:xfrm>
          <a:prstGeom prst="straightConnector1">
            <a:avLst/>
          </a:prstGeom>
          <a:noFill/>
          <a:ln w="9525" cap="flat" cmpd="sng">
            <a:solidFill>
              <a:schemeClr val="accent4"/>
            </a:solidFill>
            <a:prstDash val="solid"/>
            <a:round/>
            <a:headEnd type="none" w="lg" len="lg"/>
            <a:tailEnd type="none" w="lg" len="lg"/>
          </a:ln>
        </p:spPr>
      </p:cxnSp>
      <p:sp>
        <p:nvSpPr>
          <p:cNvPr id="220" name="Shape 220"/>
          <p:cNvSpPr/>
          <p:nvPr/>
        </p:nvSpPr>
        <p:spPr>
          <a:xfrm>
            <a:off x="0" y="-16975"/>
            <a:ext cx="9144000" cy="4786500"/>
          </a:xfrm>
          <a:prstGeom prst="rect">
            <a:avLst/>
          </a:prstGeom>
          <a:solidFill>
            <a:schemeClr val="accent5"/>
          </a:solidFill>
          <a:ln w="9525" cap="flat" cmpd="sng">
            <a:solidFill>
              <a:schemeClr val="accent5"/>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txBox="1">
            <a:spLocks noGrp="1"/>
          </p:cNvSpPr>
          <p:nvPr>
            <p:ph type="ctrTitle"/>
          </p:nvPr>
        </p:nvSpPr>
        <p:spPr>
          <a:xfrm>
            <a:off x="0" y="-7620"/>
            <a:ext cx="9144000" cy="5143500"/>
          </a:xfrm>
          <a:prstGeom prst="rect">
            <a:avLst/>
          </a:prstGeom>
        </p:spPr>
        <p:txBody>
          <a:bodyPr wrap="square" lIns="91425" tIns="91425" rIns="91425" bIns="91425" anchor="ctr" anchorCtr="0">
            <a:noAutofit/>
          </a:bodyPr>
          <a:lstStyle/>
          <a:p>
            <a:pPr lvl="0" rtl="0">
              <a:spcBef>
                <a:spcPts val="0"/>
              </a:spcBef>
              <a:buNone/>
            </a:pPr>
            <a:r>
              <a:rPr lang="en-US" sz="4400" b="1" dirty="0">
                <a:solidFill>
                  <a:schemeClr val="lt1"/>
                </a:solidFill>
              </a:rPr>
              <a:t>Supervised Learning</a:t>
            </a:r>
            <a:endParaRPr lang="en" sz="4000" b="1" dirty="0">
              <a:solidFill>
                <a:schemeClr val="lt1"/>
              </a:solidFill>
            </a:endParaRPr>
          </a:p>
        </p:txBody>
      </p:sp>
    </p:spTree>
    <p:extLst>
      <p:ext uri="{BB962C8B-B14F-4D97-AF65-F5344CB8AC3E}">
        <p14:creationId xmlns:p14="http://schemas.microsoft.com/office/powerpoint/2010/main" val="999187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a:t>Supervised M/L – Regression</a:t>
            </a:r>
            <a:br>
              <a:rPr lang="en-US" sz="3200" dirty="0"/>
            </a:br>
            <a:endParaRPr lang="en" sz="3200" dirty="0"/>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8" name="TextBox 7">
            <a:extLst>
              <a:ext uri="{FF2B5EF4-FFF2-40B4-BE49-F238E27FC236}">
                <a16:creationId xmlns:a16="http://schemas.microsoft.com/office/drawing/2014/main" id="{569DB3E2-D5F0-4FA9-BF2C-D58D13824F32}"/>
              </a:ext>
            </a:extLst>
          </p:cNvPr>
          <p:cNvSpPr txBox="1"/>
          <p:nvPr/>
        </p:nvSpPr>
        <p:spPr>
          <a:xfrm>
            <a:off x="429325" y="1397062"/>
            <a:ext cx="8123276" cy="646331"/>
          </a:xfrm>
          <a:prstGeom prst="rect">
            <a:avLst/>
          </a:prstGeom>
          <a:noFill/>
        </p:spPr>
        <p:txBody>
          <a:bodyPr wrap="square" rtlCol="0">
            <a:spAutoFit/>
          </a:bodyPr>
          <a:lstStyle/>
          <a:p>
            <a:r>
              <a:rPr lang="en-US" sz="1200" dirty="0">
                <a:solidFill>
                  <a:schemeClr val="tx1"/>
                </a:solidFill>
              </a:rPr>
              <a:t>Definition</a:t>
            </a:r>
          </a:p>
          <a:p>
            <a:r>
              <a:rPr lang="en-US" sz="1200" dirty="0">
                <a:solidFill>
                  <a:schemeClr val="tx1"/>
                </a:solidFill>
              </a:rPr>
              <a:t>Regression is the technique that determines the relationship between one or more independent variables and a dependent variable</a:t>
            </a:r>
          </a:p>
        </p:txBody>
      </p:sp>
      <p:sp>
        <p:nvSpPr>
          <p:cNvPr id="3" name="TextBox 2">
            <a:extLst>
              <a:ext uri="{FF2B5EF4-FFF2-40B4-BE49-F238E27FC236}">
                <a16:creationId xmlns:a16="http://schemas.microsoft.com/office/drawing/2014/main" id="{FEB4533E-099B-414E-B55B-B2B4315F28D5}"/>
              </a:ext>
            </a:extLst>
          </p:cNvPr>
          <p:cNvSpPr txBox="1"/>
          <p:nvPr/>
        </p:nvSpPr>
        <p:spPr>
          <a:xfrm>
            <a:off x="429325" y="2211572"/>
            <a:ext cx="2969083" cy="830997"/>
          </a:xfrm>
          <a:prstGeom prst="rect">
            <a:avLst/>
          </a:prstGeom>
          <a:noFill/>
        </p:spPr>
        <p:txBody>
          <a:bodyPr wrap="none" rtlCol="0">
            <a:spAutoFit/>
          </a:bodyPr>
          <a:lstStyle/>
          <a:p>
            <a:r>
              <a:rPr lang="en-US" sz="1200" dirty="0">
                <a:solidFill>
                  <a:schemeClr val="tx1"/>
                </a:solidFill>
              </a:rPr>
              <a:t>Few other naming styles</a:t>
            </a:r>
          </a:p>
          <a:p>
            <a:pPr lvl="2"/>
            <a:r>
              <a:rPr lang="en-US" sz="1200" dirty="0">
                <a:solidFill>
                  <a:schemeClr val="tx1"/>
                </a:solidFill>
              </a:rPr>
              <a:t>	Dependent 	: Independent</a:t>
            </a:r>
          </a:p>
          <a:p>
            <a:pPr lvl="2"/>
            <a:r>
              <a:rPr lang="en-US" sz="1200" dirty="0">
                <a:solidFill>
                  <a:schemeClr val="tx1"/>
                </a:solidFill>
              </a:rPr>
              <a:t>	Target 	: Input</a:t>
            </a:r>
          </a:p>
          <a:p>
            <a:pPr lvl="2"/>
            <a:r>
              <a:rPr lang="en-US" sz="1200" dirty="0">
                <a:solidFill>
                  <a:schemeClr val="tx1"/>
                </a:solidFill>
              </a:rPr>
              <a:t>	Criterion 	: Predictor</a:t>
            </a:r>
          </a:p>
        </p:txBody>
      </p:sp>
      <p:sp>
        <p:nvSpPr>
          <p:cNvPr id="4" name="TextBox 3">
            <a:extLst>
              <a:ext uri="{FF2B5EF4-FFF2-40B4-BE49-F238E27FC236}">
                <a16:creationId xmlns:a16="http://schemas.microsoft.com/office/drawing/2014/main" id="{88AE2FBE-0C9C-4E85-B9A3-96139EB0C89E}"/>
              </a:ext>
            </a:extLst>
          </p:cNvPr>
          <p:cNvSpPr txBox="1"/>
          <p:nvPr/>
        </p:nvSpPr>
        <p:spPr>
          <a:xfrm>
            <a:off x="535220" y="3320397"/>
            <a:ext cx="3433953" cy="1200329"/>
          </a:xfrm>
          <a:prstGeom prst="rect">
            <a:avLst/>
          </a:prstGeom>
          <a:noFill/>
        </p:spPr>
        <p:txBody>
          <a:bodyPr wrap="none" rtlCol="0">
            <a:spAutoFit/>
          </a:bodyPr>
          <a:lstStyle/>
          <a:p>
            <a:r>
              <a:rPr lang="en-US" sz="1200" b="1" dirty="0">
                <a:solidFill>
                  <a:schemeClr val="tx1"/>
                </a:solidFill>
              </a:rPr>
              <a:t>Linear </a:t>
            </a:r>
          </a:p>
          <a:p>
            <a:pPr marL="171450" indent="-171450">
              <a:buFont typeface="Arial" panose="020B0604020202020204" pitchFamily="34" charset="0"/>
              <a:buChar char="•"/>
            </a:pPr>
            <a:r>
              <a:rPr lang="en-US" sz="1200" dirty="0">
                <a:solidFill>
                  <a:schemeClr val="tx1"/>
                </a:solidFill>
              </a:rPr>
              <a:t>Simple Linear Regression</a:t>
            </a:r>
          </a:p>
          <a:p>
            <a:pPr lvl="2"/>
            <a:r>
              <a:rPr lang="en-US" sz="1200" dirty="0">
                <a:solidFill>
                  <a:schemeClr val="tx1"/>
                </a:solidFill>
              </a:rPr>
              <a:t>	Only one independent variable</a:t>
            </a:r>
          </a:p>
          <a:p>
            <a:pPr marL="171450" lvl="2" indent="-171450">
              <a:buFont typeface="Arial" panose="020B0604020202020204" pitchFamily="34" charset="0"/>
              <a:buChar char="•"/>
            </a:pPr>
            <a:r>
              <a:rPr lang="en-US" sz="1200" dirty="0">
                <a:solidFill>
                  <a:schemeClr val="tx1"/>
                </a:solidFill>
              </a:rPr>
              <a:t>Multiple Linear Regression</a:t>
            </a:r>
          </a:p>
          <a:p>
            <a:pPr lvl="2"/>
            <a:r>
              <a:rPr lang="en-US" sz="1200" dirty="0">
                <a:solidFill>
                  <a:schemeClr val="tx1"/>
                </a:solidFill>
              </a:rPr>
              <a:t>	Two or more independent variable</a:t>
            </a:r>
          </a:p>
          <a:p>
            <a:endParaRPr lang="en-US" sz="1200" dirty="0">
              <a:solidFill>
                <a:schemeClr val="tx1"/>
              </a:solidFill>
            </a:endParaRPr>
          </a:p>
        </p:txBody>
      </p:sp>
      <p:sp>
        <p:nvSpPr>
          <p:cNvPr id="10" name="Rounded Rectangle 6">
            <a:extLst>
              <a:ext uri="{FF2B5EF4-FFF2-40B4-BE49-F238E27FC236}">
                <a16:creationId xmlns:a16="http://schemas.microsoft.com/office/drawing/2014/main" id="{C3579C9F-8DAC-47FA-84BA-53EDA7E186ED}"/>
              </a:ext>
            </a:extLst>
          </p:cNvPr>
          <p:cNvSpPr/>
          <p:nvPr/>
        </p:nvSpPr>
        <p:spPr>
          <a:xfrm>
            <a:off x="395765" y="1352712"/>
            <a:ext cx="7961426" cy="690681"/>
          </a:xfrm>
          <a:prstGeom prst="roundRect">
            <a:avLst/>
          </a:prstGeom>
          <a:noFill/>
          <a:ln w="9525"/>
        </p:spPr>
        <p:style>
          <a:lnRef idx="2">
            <a:schemeClr val="accent6"/>
          </a:lnRef>
          <a:fillRef idx="1">
            <a:schemeClr val="lt1"/>
          </a:fillRef>
          <a:effectRef idx="0">
            <a:schemeClr val="accent6"/>
          </a:effectRef>
          <a:fontRef idx="minor">
            <a:schemeClr val="dk1"/>
          </a:fontRef>
        </p:style>
        <p:txBody>
          <a:bodyPr rtlCol="0" anchor="ctr"/>
          <a:lstStyle/>
          <a:p>
            <a:pPr algn="ctr"/>
            <a:endParaRPr lang="en-IN" sz="1200" dirty="0"/>
          </a:p>
        </p:txBody>
      </p:sp>
      <p:sp>
        <p:nvSpPr>
          <p:cNvPr id="11" name="Rounded Rectangle 6">
            <a:extLst>
              <a:ext uri="{FF2B5EF4-FFF2-40B4-BE49-F238E27FC236}">
                <a16:creationId xmlns:a16="http://schemas.microsoft.com/office/drawing/2014/main" id="{AC98948D-0CAD-4C01-9C7B-3BD7EC391FF1}"/>
              </a:ext>
            </a:extLst>
          </p:cNvPr>
          <p:cNvSpPr/>
          <p:nvPr/>
        </p:nvSpPr>
        <p:spPr>
          <a:xfrm>
            <a:off x="395765" y="3190905"/>
            <a:ext cx="7961426" cy="1522862"/>
          </a:xfrm>
          <a:prstGeom prst="roundRect">
            <a:avLst/>
          </a:prstGeom>
          <a:noFill/>
          <a:ln w="9525"/>
        </p:spPr>
        <p:style>
          <a:lnRef idx="2">
            <a:schemeClr val="accent6"/>
          </a:lnRef>
          <a:fillRef idx="1">
            <a:schemeClr val="lt1"/>
          </a:fillRef>
          <a:effectRef idx="0">
            <a:schemeClr val="accent6"/>
          </a:effectRef>
          <a:fontRef idx="minor">
            <a:schemeClr val="dk1"/>
          </a:fontRef>
        </p:style>
        <p:txBody>
          <a:bodyPr rtlCol="0" anchor="ctr"/>
          <a:lstStyle/>
          <a:p>
            <a:pPr algn="ctr"/>
            <a:endParaRPr lang="en-IN" sz="1200" dirty="0"/>
          </a:p>
        </p:txBody>
      </p:sp>
      <p:sp>
        <p:nvSpPr>
          <p:cNvPr id="2" name="Rectangle 1">
            <a:extLst>
              <a:ext uri="{FF2B5EF4-FFF2-40B4-BE49-F238E27FC236}">
                <a16:creationId xmlns:a16="http://schemas.microsoft.com/office/drawing/2014/main" id="{69020FAE-9EE0-4609-B932-31653E6855C8}"/>
              </a:ext>
            </a:extLst>
          </p:cNvPr>
          <p:cNvSpPr/>
          <p:nvPr/>
        </p:nvSpPr>
        <p:spPr>
          <a:xfrm>
            <a:off x="4422826" y="3393267"/>
            <a:ext cx="3991263" cy="646331"/>
          </a:xfrm>
          <a:prstGeom prst="rect">
            <a:avLst/>
          </a:prstGeom>
        </p:spPr>
        <p:txBody>
          <a:bodyPr wrap="square">
            <a:spAutoFit/>
          </a:bodyPr>
          <a:lstStyle/>
          <a:p>
            <a:r>
              <a:rPr lang="en-US" sz="1200" b="1" dirty="0">
                <a:solidFill>
                  <a:schemeClr val="tx1"/>
                </a:solidFill>
              </a:rPr>
              <a:t>Non Linear Regression</a:t>
            </a:r>
          </a:p>
          <a:p>
            <a:r>
              <a:rPr lang="en-US" sz="1200" dirty="0">
                <a:solidFill>
                  <a:schemeClr val="tx1"/>
                </a:solidFill>
              </a:rPr>
              <a:t>	Dependent on non-linear transformation of 	independent variables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311700"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a:t>Simple Linear Regression</a:t>
            </a:r>
            <a:endParaRPr lang="en" sz="3200" dirty="0"/>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2" name="TextBox 1">
            <a:extLst>
              <a:ext uri="{FF2B5EF4-FFF2-40B4-BE49-F238E27FC236}">
                <a16:creationId xmlns:a16="http://schemas.microsoft.com/office/drawing/2014/main" id="{320FB080-C4DA-46A0-867B-48B31DCA462D}"/>
              </a:ext>
            </a:extLst>
          </p:cNvPr>
          <p:cNvSpPr txBox="1"/>
          <p:nvPr/>
        </p:nvSpPr>
        <p:spPr>
          <a:xfrm>
            <a:off x="429325" y="1366308"/>
            <a:ext cx="5920675" cy="1015663"/>
          </a:xfrm>
          <a:prstGeom prst="rect">
            <a:avLst/>
          </a:prstGeom>
          <a:noFill/>
        </p:spPr>
        <p:txBody>
          <a:bodyPr wrap="square" rtlCol="0">
            <a:spAutoFit/>
          </a:bodyPr>
          <a:lstStyle/>
          <a:p>
            <a:r>
              <a:rPr lang="en-US" sz="1200" dirty="0">
                <a:solidFill>
                  <a:schemeClr val="tx1"/>
                </a:solidFill>
              </a:rPr>
              <a:t>In Simple Linear Regression, we fit the best line between the dependent variable and the independent variable  given as y = mx +  c</a:t>
            </a:r>
          </a:p>
          <a:p>
            <a:r>
              <a:rPr lang="en-US" sz="1200" dirty="0">
                <a:solidFill>
                  <a:schemeClr val="tx1"/>
                </a:solidFill>
              </a:rPr>
              <a:t>m = Co-efficient of x (i.e. change in y divided by change in x)</a:t>
            </a:r>
          </a:p>
          <a:p>
            <a:r>
              <a:rPr lang="en-US" sz="1200" dirty="0">
                <a:solidFill>
                  <a:schemeClr val="tx1"/>
                </a:solidFill>
              </a:rPr>
              <a:t>C = intercept (represents the variability in y, unexplained by x) </a:t>
            </a:r>
          </a:p>
          <a:p>
            <a:endParaRPr lang="en-US" sz="1200" dirty="0">
              <a:solidFill>
                <a:schemeClr val="tx1"/>
              </a:solidFill>
            </a:endParaRPr>
          </a:p>
        </p:txBody>
      </p:sp>
      <p:pic>
        <p:nvPicPr>
          <p:cNvPr id="4" name="Picture 3">
            <a:extLst>
              <a:ext uri="{FF2B5EF4-FFF2-40B4-BE49-F238E27FC236}">
                <a16:creationId xmlns:a16="http://schemas.microsoft.com/office/drawing/2014/main" id="{3B004890-3C0B-4027-807A-1F432C41FAD1}"/>
              </a:ext>
            </a:extLst>
          </p:cNvPr>
          <p:cNvPicPr>
            <a:picLocks noChangeAspect="1"/>
          </p:cNvPicPr>
          <p:nvPr/>
        </p:nvPicPr>
        <p:blipFill>
          <a:blip r:embed="rId3"/>
          <a:stretch>
            <a:fillRect/>
          </a:stretch>
        </p:blipFill>
        <p:spPr>
          <a:xfrm>
            <a:off x="311700" y="2513184"/>
            <a:ext cx="6292950" cy="2092483"/>
          </a:xfrm>
          <a:prstGeom prst="rect">
            <a:avLst/>
          </a:prstGeom>
        </p:spPr>
      </p:pic>
      <p:sp>
        <p:nvSpPr>
          <p:cNvPr id="5" name="TextBox 4">
            <a:extLst>
              <a:ext uri="{FF2B5EF4-FFF2-40B4-BE49-F238E27FC236}">
                <a16:creationId xmlns:a16="http://schemas.microsoft.com/office/drawing/2014/main" id="{FA3BED28-5E51-4050-9B3B-77989A1644BC}"/>
              </a:ext>
            </a:extLst>
          </p:cNvPr>
          <p:cNvSpPr txBox="1"/>
          <p:nvPr/>
        </p:nvSpPr>
        <p:spPr>
          <a:xfrm>
            <a:off x="6811310" y="2058805"/>
            <a:ext cx="2332690" cy="1200329"/>
          </a:xfrm>
          <a:prstGeom prst="rect">
            <a:avLst/>
          </a:prstGeom>
          <a:noFill/>
        </p:spPr>
        <p:txBody>
          <a:bodyPr wrap="none" rtlCol="0">
            <a:spAutoFit/>
          </a:bodyPr>
          <a:lstStyle/>
          <a:p>
            <a:r>
              <a:rPr lang="en-US" sz="1200" dirty="0">
                <a:solidFill>
                  <a:schemeClr val="tx1"/>
                </a:solidFill>
              </a:rPr>
              <a:t>Few points to wander- </a:t>
            </a:r>
          </a:p>
          <a:p>
            <a:r>
              <a:rPr lang="en-US" sz="1200" dirty="0">
                <a:solidFill>
                  <a:schemeClr val="tx1"/>
                </a:solidFill>
              </a:rPr>
              <a:t>How is the best line calculated?</a:t>
            </a:r>
          </a:p>
          <a:p>
            <a:r>
              <a:rPr lang="en-US" sz="1200" dirty="0">
                <a:solidFill>
                  <a:schemeClr val="tx1"/>
                </a:solidFill>
              </a:rPr>
              <a:t>-   OLS </a:t>
            </a:r>
          </a:p>
          <a:p>
            <a:endParaRPr lang="en-US" sz="1200" dirty="0">
              <a:solidFill>
                <a:schemeClr val="tx1"/>
              </a:solidFill>
            </a:endParaRPr>
          </a:p>
          <a:p>
            <a:r>
              <a:rPr lang="en-US" sz="1200" dirty="0">
                <a:solidFill>
                  <a:schemeClr val="tx1"/>
                </a:solidFill>
              </a:rPr>
              <a:t>Why not use just correlation?</a:t>
            </a:r>
          </a:p>
          <a:p>
            <a:r>
              <a:rPr lang="en-US" sz="1200" dirty="0">
                <a:solidFill>
                  <a:schemeClr val="tx1"/>
                </a:solidFill>
              </a:rPr>
              <a:t> - Intercept</a:t>
            </a:r>
          </a:p>
        </p:txBody>
      </p:sp>
      <p:sp>
        <p:nvSpPr>
          <p:cNvPr id="8" name="Rounded Rectangle 6">
            <a:extLst>
              <a:ext uri="{FF2B5EF4-FFF2-40B4-BE49-F238E27FC236}">
                <a16:creationId xmlns:a16="http://schemas.microsoft.com/office/drawing/2014/main" id="{03A4DE48-5207-4617-AA95-C1AEF4184F49}"/>
              </a:ext>
            </a:extLst>
          </p:cNvPr>
          <p:cNvSpPr/>
          <p:nvPr/>
        </p:nvSpPr>
        <p:spPr>
          <a:xfrm>
            <a:off x="395765" y="1302713"/>
            <a:ext cx="6208885" cy="988768"/>
          </a:xfrm>
          <a:prstGeom prst="roundRect">
            <a:avLst/>
          </a:prstGeom>
          <a:noFill/>
          <a:ln w="12700">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sz="1200" dirty="0"/>
          </a:p>
        </p:txBody>
      </p:sp>
      <p:sp>
        <p:nvSpPr>
          <p:cNvPr id="9" name="Rounded Rectangle 6">
            <a:extLst>
              <a:ext uri="{FF2B5EF4-FFF2-40B4-BE49-F238E27FC236}">
                <a16:creationId xmlns:a16="http://schemas.microsoft.com/office/drawing/2014/main" id="{E192F7F5-CE3E-45E3-9336-6BFD7B964CD9}"/>
              </a:ext>
            </a:extLst>
          </p:cNvPr>
          <p:cNvSpPr/>
          <p:nvPr/>
        </p:nvSpPr>
        <p:spPr>
          <a:xfrm>
            <a:off x="6811310" y="1789729"/>
            <a:ext cx="2256549" cy="1669395"/>
          </a:xfrm>
          <a:prstGeom prst="roundRect">
            <a:avLst/>
          </a:prstGeom>
          <a:noFill/>
          <a:ln w="12700">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sz="1200" dirty="0"/>
          </a:p>
        </p:txBody>
      </p:sp>
    </p:spTree>
    <p:extLst>
      <p:ext uri="{BB962C8B-B14F-4D97-AF65-F5344CB8AC3E}">
        <p14:creationId xmlns:p14="http://schemas.microsoft.com/office/powerpoint/2010/main" val="981243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304612" y="445025"/>
            <a:ext cx="8520600" cy="572700"/>
          </a:xfrm>
          <a:prstGeom prst="rect">
            <a:avLst/>
          </a:prstGeom>
        </p:spPr>
        <p:txBody>
          <a:bodyPr wrap="square" lIns="91425" tIns="91425" rIns="91425" bIns="91425" anchor="t" anchorCtr="0">
            <a:noAutofit/>
          </a:bodyPr>
          <a:lstStyle/>
          <a:p>
            <a:pPr lvl="0" rtl="0">
              <a:spcBef>
                <a:spcPts val="0"/>
              </a:spcBef>
              <a:buNone/>
            </a:pPr>
            <a:r>
              <a:rPr lang="en-US" sz="3200" dirty="0"/>
              <a:t>Multiple Linear Regression</a:t>
            </a:r>
            <a:endParaRPr lang="en" sz="3200" dirty="0"/>
          </a:p>
        </p:txBody>
      </p:sp>
      <p:cxnSp>
        <p:nvCxnSpPr>
          <p:cNvPr id="246" name="Shape 246"/>
          <p:cNvCxnSpPr/>
          <p:nvPr/>
        </p:nvCxnSpPr>
        <p:spPr>
          <a:xfrm rot="5400000">
            <a:off x="-411450" y="502325"/>
            <a:ext cx="1344300" cy="900"/>
          </a:xfrm>
          <a:prstGeom prst="straightConnector1">
            <a:avLst/>
          </a:prstGeom>
          <a:noFill/>
          <a:ln w="9525" cap="flat" cmpd="sng">
            <a:solidFill>
              <a:schemeClr val="accent4"/>
            </a:solidFill>
            <a:prstDash val="solid"/>
            <a:round/>
            <a:headEnd type="none" w="lg" len="lg"/>
            <a:tailEnd type="none" w="lg" len="lg"/>
          </a:ln>
        </p:spPr>
      </p:cxnSp>
      <p:cxnSp>
        <p:nvCxnSpPr>
          <p:cNvPr id="247" name="Shape 247"/>
          <p:cNvCxnSpPr/>
          <p:nvPr/>
        </p:nvCxnSpPr>
        <p:spPr>
          <a:xfrm>
            <a:off x="-914975" y="1035725"/>
            <a:ext cx="1344300" cy="900"/>
          </a:xfrm>
          <a:prstGeom prst="straightConnector1">
            <a:avLst/>
          </a:prstGeom>
          <a:noFill/>
          <a:ln w="9525" cap="flat" cmpd="sng">
            <a:solidFill>
              <a:schemeClr val="accent4"/>
            </a:solidFill>
            <a:prstDash val="solid"/>
            <a:round/>
            <a:headEnd type="none" w="lg" len="lg"/>
            <a:tailEnd type="none" w="lg" len="lg"/>
          </a:ln>
        </p:spPr>
      </p:cxnSp>
      <p:sp>
        <p:nvSpPr>
          <p:cNvPr id="3" name="Rectangle 2">
            <a:extLst>
              <a:ext uri="{FF2B5EF4-FFF2-40B4-BE49-F238E27FC236}">
                <a16:creationId xmlns:a16="http://schemas.microsoft.com/office/drawing/2014/main" id="{07DEE70E-C98F-4E77-8682-DA45318A561F}"/>
              </a:ext>
            </a:extLst>
          </p:cNvPr>
          <p:cNvSpPr/>
          <p:nvPr/>
        </p:nvSpPr>
        <p:spPr>
          <a:xfrm>
            <a:off x="1752523" y="2466922"/>
            <a:ext cx="3892412" cy="307777"/>
          </a:xfrm>
          <a:prstGeom prst="rect">
            <a:avLst/>
          </a:prstGeom>
        </p:spPr>
        <p:txBody>
          <a:bodyPr wrap="none">
            <a:spAutoFit/>
          </a:bodyPr>
          <a:lstStyle/>
          <a:p>
            <a:r>
              <a:rPr lang="pt-BR" dirty="0">
                <a:solidFill>
                  <a:schemeClr val="tx1"/>
                </a:solidFill>
              </a:rPr>
              <a:t>y = m0 + m1 x1 + m2 x2 + m3 x3 + . . .+ mn xn</a:t>
            </a:r>
            <a:endParaRPr lang="en-US" dirty="0">
              <a:solidFill>
                <a:schemeClr val="tx1"/>
              </a:solidFill>
            </a:endParaRPr>
          </a:p>
        </p:txBody>
      </p:sp>
      <p:sp>
        <p:nvSpPr>
          <p:cNvPr id="6" name="TextBox 5">
            <a:extLst>
              <a:ext uri="{FF2B5EF4-FFF2-40B4-BE49-F238E27FC236}">
                <a16:creationId xmlns:a16="http://schemas.microsoft.com/office/drawing/2014/main" id="{10EFF486-05F5-4D7E-94B3-FD5353390C18}"/>
              </a:ext>
            </a:extLst>
          </p:cNvPr>
          <p:cNvSpPr txBox="1"/>
          <p:nvPr/>
        </p:nvSpPr>
        <p:spPr>
          <a:xfrm>
            <a:off x="579559" y="1451259"/>
            <a:ext cx="6320971" cy="1015663"/>
          </a:xfrm>
          <a:prstGeom prst="rect">
            <a:avLst/>
          </a:prstGeom>
          <a:noFill/>
        </p:spPr>
        <p:txBody>
          <a:bodyPr wrap="square" rtlCol="0">
            <a:spAutoFit/>
          </a:bodyPr>
          <a:lstStyle/>
          <a:p>
            <a:r>
              <a:rPr lang="en-US" sz="1200" dirty="0">
                <a:solidFill>
                  <a:schemeClr val="tx1"/>
                </a:solidFill>
              </a:rPr>
              <a:t>Real life scenarios will definitely have many more independent variables than just 1</a:t>
            </a:r>
          </a:p>
          <a:p>
            <a:r>
              <a:rPr lang="en-US" sz="1200" dirty="0">
                <a:solidFill>
                  <a:schemeClr val="tx1"/>
                </a:solidFill>
              </a:rPr>
              <a:t>To model an equation that studies the relationship between the dependent variable and multiple independent variables</a:t>
            </a:r>
          </a:p>
          <a:p>
            <a:endParaRPr lang="en-US" sz="1200" dirty="0">
              <a:solidFill>
                <a:schemeClr val="tx1"/>
              </a:solidFill>
            </a:endParaRPr>
          </a:p>
          <a:p>
            <a:r>
              <a:rPr lang="en-US" sz="1200" dirty="0">
                <a:solidFill>
                  <a:schemeClr val="tx1"/>
                </a:solidFill>
              </a:rPr>
              <a:t>The representation equation can be extended to </a:t>
            </a:r>
          </a:p>
        </p:txBody>
      </p:sp>
      <p:sp>
        <p:nvSpPr>
          <p:cNvPr id="7" name="TextBox 6">
            <a:extLst>
              <a:ext uri="{FF2B5EF4-FFF2-40B4-BE49-F238E27FC236}">
                <a16:creationId xmlns:a16="http://schemas.microsoft.com/office/drawing/2014/main" id="{B25F051F-1FAA-4B9C-9460-F960ABFAFD68}"/>
              </a:ext>
            </a:extLst>
          </p:cNvPr>
          <p:cNvSpPr txBox="1"/>
          <p:nvPr/>
        </p:nvSpPr>
        <p:spPr>
          <a:xfrm>
            <a:off x="645042" y="3168504"/>
            <a:ext cx="2635658" cy="1200329"/>
          </a:xfrm>
          <a:prstGeom prst="rect">
            <a:avLst/>
          </a:prstGeom>
          <a:noFill/>
        </p:spPr>
        <p:txBody>
          <a:bodyPr wrap="none" rtlCol="0">
            <a:spAutoFit/>
          </a:bodyPr>
          <a:lstStyle/>
          <a:p>
            <a:r>
              <a:rPr lang="en-US" sz="1200" dirty="0">
                <a:solidFill>
                  <a:schemeClr val="tx1"/>
                </a:solidFill>
              </a:rPr>
              <a:t>Where </a:t>
            </a:r>
          </a:p>
          <a:p>
            <a:r>
              <a:rPr lang="en-US" sz="1200" dirty="0">
                <a:solidFill>
                  <a:schemeClr val="tx1"/>
                </a:solidFill>
              </a:rPr>
              <a:t>- m0 is the intercept</a:t>
            </a:r>
          </a:p>
          <a:p>
            <a:r>
              <a:rPr lang="en-US" sz="1200" dirty="0">
                <a:solidFill>
                  <a:schemeClr val="tx1"/>
                </a:solidFill>
              </a:rPr>
              <a:t> - m1 is the coefficient of variable x1</a:t>
            </a:r>
          </a:p>
          <a:p>
            <a:r>
              <a:rPr lang="en-US" sz="1200" dirty="0">
                <a:solidFill>
                  <a:schemeClr val="tx1"/>
                </a:solidFill>
              </a:rPr>
              <a:t> - m2 is the coefficient of variable x2</a:t>
            </a:r>
          </a:p>
          <a:p>
            <a:endParaRPr lang="en-US" sz="1200" dirty="0">
              <a:solidFill>
                <a:schemeClr val="tx1"/>
              </a:solidFill>
            </a:endParaRPr>
          </a:p>
          <a:p>
            <a:r>
              <a:rPr lang="en-US" sz="1200" dirty="0">
                <a:solidFill>
                  <a:schemeClr val="tx1"/>
                </a:solidFill>
              </a:rPr>
              <a:t>and so on…..</a:t>
            </a:r>
          </a:p>
        </p:txBody>
      </p:sp>
    </p:spTree>
    <p:extLst>
      <p:ext uri="{BB962C8B-B14F-4D97-AF65-F5344CB8AC3E}">
        <p14:creationId xmlns:p14="http://schemas.microsoft.com/office/powerpoint/2010/main" val="66712863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10536</TotalTime>
  <Words>1823</Words>
  <Application>Microsoft Office PowerPoint</Application>
  <PresentationFormat>On-screen Show (16:9)</PresentationFormat>
  <Paragraphs>327</Paragraphs>
  <Slides>35</Slides>
  <Notes>31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35</vt:i4>
      </vt:variant>
    </vt:vector>
  </HeadingPairs>
  <TitlesOfParts>
    <vt:vector size="46" baseType="lpstr">
      <vt:lpstr>Times New Roman</vt:lpstr>
      <vt:lpstr>Cambria Math</vt:lpstr>
      <vt:lpstr>Utopia</vt:lpstr>
      <vt:lpstr>Raleway</vt:lpstr>
      <vt:lpstr>Arial</vt:lpstr>
      <vt:lpstr>Oswald</vt:lpstr>
      <vt:lpstr>Montserrat</vt:lpstr>
      <vt:lpstr>Average</vt:lpstr>
      <vt:lpstr>Calibri</vt:lpstr>
      <vt:lpstr>Simple Light</vt:lpstr>
      <vt:lpstr>Slate</vt:lpstr>
      <vt:lpstr>Machine Learning with Python</vt:lpstr>
      <vt:lpstr>Module 4 Machine Learning</vt:lpstr>
      <vt:lpstr>Content:</vt:lpstr>
      <vt:lpstr>Introduction to Machine Learning</vt:lpstr>
      <vt:lpstr>Introduction contd…</vt:lpstr>
      <vt:lpstr>Supervised Learning</vt:lpstr>
      <vt:lpstr>Supervised M/L – Regression </vt:lpstr>
      <vt:lpstr>Simple Linear Regression</vt:lpstr>
      <vt:lpstr>Multiple Linear Regression</vt:lpstr>
      <vt:lpstr>Demo Simple &amp; Multiple Linear Regression Data - https://archive.ics.uci.edu/ml/datasets/bike+sharing+dataset</vt:lpstr>
      <vt:lpstr>Supervised  M/L – Classification</vt:lpstr>
      <vt:lpstr>Demo Logistic Regression Data – HR Analytic (Kaggle)</vt:lpstr>
      <vt:lpstr>Supervised ML - Decision Trees</vt:lpstr>
      <vt:lpstr>Types of Decision Trees</vt:lpstr>
      <vt:lpstr>Building Decision Trees</vt:lpstr>
      <vt:lpstr>Entropy</vt:lpstr>
      <vt:lpstr>Decision Trees - Classification &amp; Regression</vt:lpstr>
      <vt:lpstr>Unsupervised Learning</vt:lpstr>
      <vt:lpstr>Clustering </vt:lpstr>
      <vt:lpstr>Association Rule Mining</vt:lpstr>
      <vt:lpstr>Model Evaluation</vt:lpstr>
      <vt:lpstr>Regression Models</vt:lpstr>
      <vt:lpstr>Classification models</vt:lpstr>
      <vt:lpstr>Overfitting, Regularization &amp; Hyperparameter Tuning</vt:lpstr>
      <vt:lpstr> A brief introduction</vt:lpstr>
      <vt:lpstr>Bias Variance Trade-off</vt:lpstr>
      <vt:lpstr>Cross-validation</vt:lpstr>
      <vt:lpstr>Hyperparameter Tuning</vt:lpstr>
      <vt:lpstr>Demo</vt:lpstr>
      <vt:lpstr>Ensemble Modelling</vt:lpstr>
      <vt:lpstr>Ensemble Modelling</vt:lpstr>
      <vt:lpstr>Random Forest</vt:lpstr>
      <vt:lpstr>XGBoost</vt:lpstr>
      <vt:lpstr>Demo</vt:lpstr>
      <vt:lpstr>Next Module : Capstone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CompTIA Network +</dc:title>
  <dc:creator>Jojo John Moolayil</dc:creator>
  <cp:lastModifiedBy>Jojo John Moolayil</cp:lastModifiedBy>
  <cp:revision>81</cp:revision>
  <dcterms:modified xsi:type="dcterms:W3CDTF">2017-10-26T12:30:04Z</dcterms:modified>
</cp:coreProperties>
</file>